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2" r:id="rId1"/>
  </p:sldMasterIdLst>
  <p:notesMasterIdLst>
    <p:notesMasterId r:id="rId8"/>
  </p:notesMasterIdLst>
  <p:sldIdLst>
    <p:sldId id="256" r:id="rId2"/>
    <p:sldId id="257" r:id="rId3"/>
    <p:sldId id="258" r:id="rId4"/>
    <p:sldId id="268" r:id="rId5"/>
    <p:sldId id="261" r:id="rId6"/>
    <p:sldId id="269"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5"/>
    <p:restoredTop sz="94729"/>
  </p:normalViewPr>
  <p:slideViewPr>
    <p:cSldViewPr snapToGrid="0">
      <p:cViewPr varScale="1">
        <p:scale>
          <a:sx n="109" d="100"/>
          <a:sy n="109" d="100"/>
        </p:scale>
        <p:origin x="6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0" name="Google Shape;1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4b1174da24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4b1174da2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156c482465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156c482465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537cb5232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537cb5232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537cb5232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537cb5232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537cb5232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537cb5232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37940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 Light"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285142" y="2375451"/>
            <a:ext cx="5068658" cy="11345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3600"/>
              <a:buFont typeface="Helvetica Neue"/>
              <a:buNone/>
              <a:defRPr sz="3600" b="1"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6285141" y="3602038"/>
            <a:ext cx="5068657" cy="57239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000"/>
              <a:buNone/>
              <a:defRPr sz="2000">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4" name="Google Shape;14;p2"/>
          <p:cNvPicPr preferRelativeResize="0"/>
          <p:nvPr/>
        </p:nvPicPr>
        <p:blipFill rotWithShape="1">
          <a:blip r:embed="rId2">
            <a:alphaModFix amt="20000"/>
          </a:blip>
          <a:srcRect/>
          <a:stretch/>
        </p:blipFill>
        <p:spPr>
          <a:xfrm rot="941603">
            <a:off x="-487898" y="-335076"/>
            <a:ext cx="6255920" cy="7182075"/>
          </a:xfrm>
          <a:prstGeom prst="rect">
            <a:avLst/>
          </a:prstGeom>
          <a:noFill/>
          <a:ln>
            <a:noFill/>
          </a:ln>
        </p:spPr>
      </p:pic>
      <p:pic>
        <p:nvPicPr>
          <p:cNvPr id="15" name="Google Shape;15;p2"/>
          <p:cNvPicPr preferRelativeResize="0"/>
          <p:nvPr/>
        </p:nvPicPr>
        <p:blipFill rotWithShape="1">
          <a:blip r:embed="rId3">
            <a:alphaModFix/>
          </a:blip>
          <a:srcRect/>
          <a:stretch/>
        </p:blipFill>
        <p:spPr>
          <a:xfrm>
            <a:off x="8655577" y="5946693"/>
            <a:ext cx="2698221" cy="6336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lide Breaker - Orange">
  <p:cSld name="2_Slide Breaker - Orange">
    <p:bg>
      <p:bgPr>
        <a:gradFill>
          <a:gsLst>
            <a:gs pos="0">
              <a:srgbClr val="DA4E1F"/>
            </a:gs>
            <a:gs pos="78000">
              <a:srgbClr val="6E2A1D"/>
            </a:gs>
            <a:gs pos="100000">
              <a:srgbClr val="6E2A1D"/>
            </a:gs>
          </a:gsLst>
          <a:lin ang="4200000" scaled="0"/>
        </a:gradFill>
        <a:effectLst/>
      </p:bgPr>
    </p:bg>
    <p:spTree>
      <p:nvGrpSpPr>
        <p:cNvPr id="1" name="Shape 67"/>
        <p:cNvGrpSpPr/>
        <p:nvPr/>
      </p:nvGrpSpPr>
      <p:grpSpPr>
        <a:xfrm>
          <a:off x="0" y="0"/>
          <a:ext cx="0" cy="0"/>
          <a:chOff x="0" y="0"/>
          <a:chExt cx="0" cy="0"/>
        </a:xfrm>
      </p:grpSpPr>
      <p:sp>
        <p:nvSpPr>
          <p:cNvPr id="68" name="Google Shape;68;p12"/>
          <p:cNvSpPr/>
          <p:nvPr/>
        </p:nvSpPr>
        <p:spPr>
          <a:xfrm>
            <a:off x="0" y="0"/>
            <a:ext cx="5389418" cy="6858000"/>
          </a:xfrm>
          <a:prstGeom prst="rect">
            <a:avLst/>
          </a:prstGeom>
          <a:solidFill>
            <a:srgbClr val="D0CE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9" name="Google Shape;69;p12"/>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70" name="Google Shape;70;p12"/>
          <p:cNvSpPr txBox="1">
            <a:spLocks noGrp="1"/>
          </p:cNvSpPr>
          <p:nvPr>
            <p:ph type="ctrTitle"/>
          </p:nvPr>
        </p:nvSpPr>
        <p:spPr>
          <a:xfrm>
            <a:off x="6096000" y="3187127"/>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1" name="Google Shape;71;p12"/>
          <p:cNvPicPr preferRelativeResize="0"/>
          <p:nvPr/>
        </p:nvPicPr>
        <p:blipFill rotWithShape="1">
          <a:blip r:embed="rId3">
            <a:alphaModFix amt="20000"/>
          </a:blip>
          <a:srcRect/>
          <a:stretch/>
        </p:blipFill>
        <p:spPr>
          <a:xfrm rot="941603">
            <a:off x="115065" y="4207763"/>
            <a:ext cx="2245104" cy="2573234"/>
          </a:xfrm>
          <a:prstGeom prst="rect">
            <a:avLst/>
          </a:prstGeom>
          <a:noFill/>
          <a:ln>
            <a:noFill/>
          </a:ln>
        </p:spPr>
      </p:pic>
      <p:sp>
        <p:nvSpPr>
          <p:cNvPr id="72" name="Google Shape;72;p12"/>
          <p:cNvSpPr txBox="1"/>
          <p:nvPr/>
        </p:nvSpPr>
        <p:spPr>
          <a:xfrm>
            <a:off x="1654947" y="2182762"/>
            <a:ext cx="207952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rgbClr val="FF0071"/>
                </a:solidFill>
                <a:latin typeface="Calibri"/>
                <a:ea typeface="Calibri"/>
                <a:cs typeface="Calibri"/>
                <a:sym typeface="Calibri"/>
              </a:rPr>
              <a:t>Add Image Here</a:t>
            </a:r>
            <a:endParaRPr/>
          </a:p>
        </p:txBody>
      </p:sp>
      <p:sp>
        <p:nvSpPr>
          <p:cNvPr id="73" name="Google Shape;73;p12"/>
          <p:cNvSpPr txBox="1">
            <a:spLocks noGrp="1"/>
          </p:cNvSpPr>
          <p:nvPr>
            <p:ph type="subTitle" idx="1"/>
          </p:nvPr>
        </p:nvSpPr>
        <p:spPr>
          <a:xfrm>
            <a:off x="6096000" y="3828116"/>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3_Slide Breaker - Green">
  <p:cSld name="3_Slide Breaker - Green">
    <p:bg>
      <p:bgPr>
        <a:gradFill>
          <a:gsLst>
            <a:gs pos="0">
              <a:srgbClr val="88BB4A"/>
            </a:gs>
            <a:gs pos="78000">
              <a:srgbClr val="4E662C"/>
            </a:gs>
            <a:gs pos="100000">
              <a:srgbClr val="4E662C"/>
            </a:gs>
          </a:gsLst>
          <a:lin ang="4200000" scaled="0"/>
        </a:gradFill>
        <a:effectLst/>
      </p:bgPr>
    </p:bg>
    <p:spTree>
      <p:nvGrpSpPr>
        <p:cNvPr id="1" name="Shape 74"/>
        <p:cNvGrpSpPr/>
        <p:nvPr/>
      </p:nvGrpSpPr>
      <p:grpSpPr>
        <a:xfrm>
          <a:off x="0" y="0"/>
          <a:ext cx="0" cy="0"/>
          <a:chOff x="0" y="0"/>
          <a:chExt cx="0" cy="0"/>
        </a:xfrm>
      </p:grpSpPr>
      <p:sp>
        <p:nvSpPr>
          <p:cNvPr id="75" name="Google Shape;75;p13"/>
          <p:cNvSpPr/>
          <p:nvPr/>
        </p:nvSpPr>
        <p:spPr>
          <a:xfrm>
            <a:off x="0" y="0"/>
            <a:ext cx="5389418" cy="6858000"/>
          </a:xfrm>
          <a:prstGeom prst="rect">
            <a:avLst/>
          </a:prstGeom>
          <a:solidFill>
            <a:srgbClr val="D0CE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76" name="Google Shape;76;p13"/>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77" name="Google Shape;77;p13"/>
          <p:cNvSpPr txBox="1">
            <a:spLocks noGrp="1"/>
          </p:cNvSpPr>
          <p:nvPr>
            <p:ph type="ctrTitle"/>
          </p:nvPr>
        </p:nvSpPr>
        <p:spPr>
          <a:xfrm>
            <a:off x="6096000" y="3187127"/>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8" name="Google Shape;78;p13"/>
          <p:cNvPicPr preferRelativeResize="0"/>
          <p:nvPr/>
        </p:nvPicPr>
        <p:blipFill rotWithShape="1">
          <a:blip r:embed="rId3">
            <a:alphaModFix amt="20000"/>
          </a:blip>
          <a:srcRect/>
          <a:stretch/>
        </p:blipFill>
        <p:spPr>
          <a:xfrm rot="941603">
            <a:off x="115065" y="4207763"/>
            <a:ext cx="2245104" cy="2573234"/>
          </a:xfrm>
          <a:prstGeom prst="rect">
            <a:avLst/>
          </a:prstGeom>
          <a:noFill/>
          <a:ln>
            <a:noFill/>
          </a:ln>
        </p:spPr>
      </p:pic>
      <p:sp>
        <p:nvSpPr>
          <p:cNvPr id="79" name="Google Shape;79;p13"/>
          <p:cNvSpPr txBox="1"/>
          <p:nvPr/>
        </p:nvSpPr>
        <p:spPr>
          <a:xfrm>
            <a:off x="1654947" y="2182762"/>
            <a:ext cx="207952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rgbClr val="FF0071"/>
                </a:solidFill>
                <a:latin typeface="Calibri"/>
                <a:ea typeface="Calibri"/>
                <a:cs typeface="Calibri"/>
                <a:sym typeface="Calibri"/>
              </a:rPr>
              <a:t>Add Image Here</a:t>
            </a:r>
            <a:endParaRPr/>
          </a:p>
        </p:txBody>
      </p:sp>
      <p:sp>
        <p:nvSpPr>
          <p:cNvPr id="80" name="Google Shape;80;p13"/>
          <p:cNvSpPr txBox="1">
            <a:spLocks noGrp="1"/>
          </p:cNvSpPr>
          <p:nvPr>
            <p:ph type="subTitle" idx="1"/>
          </p:nvPr>
        </p:nvSpPr>
        <p:spPr>
          <a:xfrm>
            <a:off x="6096000" y="3828116"/>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gradFill>
          <a:gsLst>
            <a:gs pos="0">
              <a:srgbClr val="1A5F8C"/>
            </a:gs>
            <a:gs pos="78000">
              <a:srgbClr val="062A41"/>
            </a:gs>
            <a:gs pos="100000">
              <a:srgbClr val="062A41"/>
            </a:gs>
          </a:gsLst>
          <a:lin ang="5400000" scaled="0"/>
        </a:gradFill>
        <a:effectLst/>
      </p:bgPr>
    </p:bg>
    <p:spTree>
      <p:nvGrpSpPr>
        <p:cNvPr id="1" name="Shape 87"/>
        <p:cNvGrpSpPr/>
        <p:nvPr/>
      </p:nvGrpSpPr>
      <p:grpSpPr>
        <a:xfrm>
          <a:off x="0" y="0"/>
          <a:ext cx="0" cy="0"/>
          <a:chOff x="0" y="0"/>
          <a:chExt cx="0" cy="0"/>
        </a:xfrm>
      </p:grpSpPr>
      <p:sp>
        <p:nvSpPr>
          <p:cNvPr id="88" name="Google Shape;88;p15"/>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400"/>
              <a:buFont typeface="Helvetica Neue"/>
              <a:buNone/>
              <a:defRPr sz="2400" b="0"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15"/>
          <p:cNvSpPr txBox="1">
            <a:spLocks noGrp="1"/>
          </p:cNvSpPr>
          <p:nvPr>
            <p:ph type="body" idx="1"/>
          </p:nvPr>
        </p:nvSpPr>
        <p:spPr>
          <a:xfrm>
            <a:off x="838200" y="1181513"/>
            <a:ext cx="10515600" cy="4995450"/>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5"/>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lt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lt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lt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lt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lt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lt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lt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lt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lt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pic>
        <p:nvPicPr>
          <p:cNvPr id="91" name="Google Shape;91;p15"/>
          <p:cNvPicPr preferRelativeResize="0"/>
          <p:nvPr/>
        </p:nvPicPr>
        <p:blipFill rotWithShape="1">
          <a:blip r:embed="rId2">
            <a:alphaModFix/>
          </a:blip>
          <a:srcRect/>
          <a:stretch/>
        </p:blipFill>
        <p:spPr>
          <a:xfrm>
            <a:off x="9623852" y="6258506"/>
            <a:ext cx="1729946" cy="40625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Title and Content">
  <p:cSld name="2_Title and Content">
    <p:bg>
      <p:bgPr>
        <a:gradFill>
          <a:gsLst>
            <a:gs pos="0">
              <a:srgbClr val="DA4E1F"/>
            </a:gs>
            <a:gs pos="78000">
              <a:srgbClr val="6E2A1D"/>
            </a:gs>
            <a:gs pos="100000">
              <a:srgbClr val="6E2A1D"/>
            </a:gs>
          </a:gsLst>
          <a:lin ang="5400000" scaled="0"/>
        </a:gradFill>
        <a:effectLst/>
      </p:bgPr>
    </p:bg>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400"/>
              <a:buFont typeface="Helvetica Neue"/>
              <a:buNone/>
              <a:defRPr sz="2400" b="0"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16"/>
          <p:cNvSpPr txBox="1">
            <a:spLocks noGrp="1"/>
          </p:cNvSpPr>
          <p:nvPr>
            <p:ph type="body" idx="1"/>
          </p:nvPr>
        </p:nvSpPr>
        <p:spPr>
          <a:xfrm>
            <a:off x="838200" y="1181513"/>
            <a:ext cx="10515600" cy="4995450"/>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6"/>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lt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lt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lt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lt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lt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lt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lt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lt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lt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pic>
        <p:nvPicPr>
          <p:cNvPr id="96" name="Google Shape;96;p16"/>
          <p:cNvPicPr preferRelativeResize="0"/>
          <p:nvPr/>
        </p:nvPicPr>
        <p:blipFill rotWithShape="1">
          <a:blip r:embed="rId2">
            <a:alphaModFix/>
          </a:blip>
          <a:srcRect/>
          <a:stretch/>
        </p:blipFill>
        <p:spPr>
          <a:xfrm>
            <a:off x="9623852" y="6258506"/>
            <a:ext cx="1729946" cy="40625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Title and Content">
  <p:cSld name="3_Title and Content">
    <p:bg>
      <p:bgPr>
        <a:gradFill>
          <a:gsLst>
            <a:gs pos="0">
              <a:srgbClr val="88BB4A"/>
            </a:gs>
            <a:gs pos="78000">
              <a:srgbClr val="4E662C"/>
            </a:gs>
            <a:gs pos="100000">
              <a:srgbClr val="4E662C"/>
            </a:gs>
          </a:gsLst>
          <a:lin ang="5400000" scaled="0"/>
        </a:gradFill>
        <a:effectLst/>
      </p:bgPr>
    </p:bg>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400"/>
              <a:buFont typeface="Helvetica Neue"/>
              <a:buNone/>
              <a:defRPr sz="2400" b="0"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9" name="Google Shape;99;p17"/>
          <p:cNvSpPr txBox="1">
            <a:spLocks noGrp="1"/>
          </p:cNvSpPr>
          <p:nvPr>
            <p:ph type="body" idx="1"/>
          </p:nvPr>
        </p:nvSpPr>
        <p:spPr>
          <a:xfrm>
            <a:off x="838200" y="1181513"/>
            <a:ext cx="10515600" cy="4995450"/>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lt1"/>
              </a:buClr>
              <a:buSzPts val="1200"/>
              <a:buChar char="•"/>
              <a:defRPr sz="1200" b="0" i="0">
                <a:solidFill>
                  <a:schemeClr val="lt1"/>
                </a:solidFill>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7"/>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lt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lt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lt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lt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lt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lt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lt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lt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lt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pic>
        <p:nvPicPr>
          <p:cNvPr id="101" name="Google Shape;101;p17"/>
          <p:cNvPicPr preferRelativeResize="0"/>
          <p:nvPr/>
        </p:nvPicPr>
        <p:blipFill rotWithShape="1">
          <a:blip r:embed="rId2">
            <a:alphaModFix/>
          </a:blip>
          <a:srcRect/>
          <a:stretch/>
        </p:blipFill>
        <p:spPr>
          <a:xfrm>
            <a:off x="9623852" y="6258506"/>
            <a:ext cx="1729946" cy="406255"/>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_Title and Content">
  <p:cSld name="4_Title and Content">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18"/>
          <p:cNvSpPr txBox="1">
            <a:spLocks noGrp="1"/>
          </p:cNvSpPr>
          <p:nvPr>
            <p:ph type="body" idx="1"/>
          </p:nvPr>
        </p:nvSpPr>
        <p:spPr>
          <a:xfrm>
            <a:off x="838200" y="1181513"/>
            <a:ext cx="4038600" cy="4853710"/>
          </a:xfrm>
          <a:prstGeom prst="rect">
            <a:avLst/>
          </a:prstGeom>
          <a:noFill/>
          <a:ln>
            <a:noFill/>
          </a:ln>
        </p:spPr>
        <p:txBody>
          <a:bodyPr spcFirstLastPara="1" wrap="square" lIns="91425" tIns="45700" rIns="91425" bIns="45700" anchor="t" anchorCtr="0">
            <a:normAutofit/>
          </a:bodyPr>
          <a:lstStyle>
            <a:lvl1pPr marL="457200" lvl="0" indent="-317500" algn="l">
              <a:lnSpc>
                <a:spcPct val="90000"/>
              </a:lnSpc>
              <a:spcBef>
                <a:spcPts val="1000"/>
              </a:spcBef>
              <a:spcAft>
                <a:spcPts val="0"/>
              </a:spcAft>
              <a:buClr>
                <a:srgbClr val="DA4E1F"/>
              </a:buClr>
              <a:buSzPts val="1400"/>
              <a:buChar char="•"/>
              <a:defRPr sz="1400" b="0" i="0">
                <a:latin typeface="Libre Baskerville"/>
                <a:ea typeface="Libre Baskerville"/>
                <a:cs typeface="Libre Baskerville"/>
                <a:sym typeface="Libre Baskerville"/>
              </a:defRPr>
            </a:lvl1pPr>
            <a:lvl2pPr marL="914400" lvl="1"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2pPr>
            <a:lvl3pPr marL="1371600" lvl="2"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3pPr>
            <a:lvl4pPr marL="1828800" lvl="3"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4pPr>
            <a:lvl5pPr marL="2286000" lvl="4"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8"/>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dk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dk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dk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dk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dk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dk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dk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dk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dk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pic>
        <p:nvPicPr>
          <p:cNvPr id="106" name="Google Shape;106;p18"/>
          <p:cNvPicPr preferRelativeResize="0"/>
          <p:nvPr/>
        </p:nvPicPr>
        <p:blipFill rotWithShape="1">
          <a:blip r:embed="rId2">
            <a:alphaModFix/>
          </a:blip>
          <a:srcRect/>
          <a:stretch/>
        </p:blipFill>
        <p:spPr>
          <a:xfrm>
            <a:off x="9623854" y="6256480"/>
            <a:ext cx="1729946" cy="406255"/>
          </a:xfrm>
          <a:prstGeom prst="rect">
            <a:avLst/>
          </a:prstGeom>
          <a:noFill/>
          <a:ln>
            <a:noFill/>
          </a:ln>
        </p:spPr>
      </p:pic>
      <p:cxnSp>
        <p:nvCxnSpPr>
          <p:cNvPr id="107" name="Google Shape;107;p18"/>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
        <p:nvSpPr>
          <p:cNvPr id="108" name="Google Shape;108;p18"/>
          <p:cNvSpPr/>
          <p:nvPr/>
        </p:nvSpPr>
        <p:spPr>
          <a:xfrm>
            <a:off x="5078894" y="1146784"/>
            <a:ext cx="7113105" cy="4888440"/>
          </a:xfrm>
          <a:prstGeom prst="rect">
            <a:avLst/>
          </a:prstGeom>
          <a:solidFill>
            <a:srgbClr val="D0CE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9" name="Google Shape;109;p18"/>
          <p:cNvSpPr txBox="1"/>
          <p:nvPr/>
        </p:nvSpPr>
        <p:spPr>
          <a:xfrm>
            <a:off x="7595684" y="3221672"/>
            <a:ext cx="207952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rgbClr val="FF0071"/>
                </a:solidFill>
                <a:latin typeface="Calibri"/>
                <a:ea typeface="Calibri"/>
                <a:cs typeface="Calibri"/>
                <a:sym typeface="Calibri"/>
              </a:rPr>
              <a:t>Add Image Here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Image and Content">
  <p:cSld name="Title, Image and Content">
    <p:spTree>
      <p:nvGrpSpPr>
        <p:cNvPr id="1" name="Shape 110"/>
        <p:cNvGrpSpPr/>
        <p:nvPr/>
      </p:nvGrpSpPr>
      <p:grpSpPr>
        <a:xfrm>
          <a:off x="0" y="0"/>
          <a:ext cx="0" cy="0"/>
          <a:chOff x="0" y="0"/>
          <a:chExt cx="0" cy="0"/>
        </a:xfrm>
      </p:grpSpPr>
      <p:sp>
        <p:nvSpPr>
          <p:cNvPr id="111" name="Google Shape;111;p19"/>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rgbClr val="888888"/>
                </a:solidFill>
                <a:latin typeface="Calibri"/>
                <a:ea typeface="Calibri"/>
                <a:cs typeface="Calibri"/>
                <a:sym typeface="Calibri"/>
              </a:defRPr>
            </a:lvl1pPr>
            <a:lvl2pPr marL="0" lvl="1" indent="0" algn="l">
              <a:spcBef>
                <a:spcPts val="0"/>
              </a:spcBef>
              <a:buNone/>
              <a:defRPr sz="1200" b="0" i="0" u="none" strike="noStrike" cap="none">
                <a:solidFill>
                  <a:srgbClr val="888888"/>
                </a:solidFill>
                <a:latin typeface="Calibri"/>
                <a:ea typeface="Calibri"/>
                <a:cs typeface="Calibri"/>
                <a:sym typeface="Calibri"/>
              </a:defRPr>
            </a:lvl2pPr>
            <a:lvl3pPr marL="0" lvl="2" indent="0" algn="l">
              <a:spcBef>
                <a:spcPts val="0"/>
              </a:spcBef>
              <a:buNone/>
              <a:defRPr sz="1200" b="0" i="0" u="none" strike="noStrike" cap="none">
                <a:solidFill>
                  <a:srgbClr val="888888"/>
                </a:solidFill>
                <a:latin typeface="Calibri"/>
                <a:ea typeface="Calibri"/>
                <a:cs typeface="Calibri"/>
                <a:sym typeface="Calibri"/>
              </a:defRPr>
            </a:lvl3pPr>
            <a:lvl4pPr marL="0" lvl="3" indent="0" algn="l">
              <a:spcBef>
                <a:spcPts val="0"/>
              </a:spcBef>
              <a:buNone/>
              <a:defRPr sz="1200" b="0" i="0" u="none" strike="noStrike" cap="none">
                <a:solidFill>
                  <a:srgbClr val="888888"/>
                </a:solidFill>
                <a:latin typeface="Calibri"/>
                <a:ea typeface="Calibri"/>
                <a:cs typeface="Calibri"/>
                <a:sym typeface="Calibri"/>
              </a:defRPr>
            </a:lvl4pPr>
            <a:lvl5pPr marL="0" lvl="4" indent="0" algn="l">
              <a:spcBef>
                <a:spcPts val="0"/>
              </a:spcBef>
              <a:buNone/>
              <a:defRPr sz="1200" b="0" i="0" u="none" strike="noStrike" cap="none">
                <a:solidFill>
                  <a:srgbClr val="888888"/>
                </a:solidFill>
                <a:latin typeface="Calibri"/>
                <a:ea typeface="Calibri"/>
                <a:cs typeface="Calibri"/>
                <a:sym typeface="Calibri"/>
              </a:defRPr>
            </a:lvl5pPr>
            <a:lvl6pPr marL="0" lvl="5" indent="0" algn="l">
              <a:spcBef>
                <a:spcPts val="0"/>
              </a:spcBef>
              <a:buNone/>
              <a:defRPr sz="1200" b="0" i="0" u="none" strike="noStrike" cap="none">
                <a:solidFill>
                  <a:srgbClr val="888888"/>
                </a:solidFill>
                <a:latin typeface="Calibri"/>
                <a:ea typeface="Calibri"/>
                <a:cs typeface="Calibri"/>
                <a:sym typeface="Calibri"/>
              </a:defRPr>
            </a:lvl6pPr>
            <a:lvl7pPr marL="0" lvl="6" indent="0" algn="l">
              <a:spcBef>
                <a:spcPts val="0"/>
              </a:spcBef>
              <a:buNone/>
              <a:defRPr sz="1200" b="0" i="0" u="none" strike="noStrike" cap="none">
                <a:solidFill>
                  <a:srgbClr val="888888"/>
                </a:solidFill>
                <a:latin typeface="Calibri"/>
                <a:ea typeface="Calibri"/>
                <a:cs typeface="Calibri"/>
                <a:sym typeface="Calibri"/>
              </a:defRPr>
            </a:lvl7pPr>
            <a:lvl8pPr marL="0" lvl="7" indent="0" algn="l">
              <a:spcBef>
                <a:spcPts val="0"/>
              </a:spcBef>
              <a:buNone/>
              <a:defRPr sz="1200" b="0" i="0" u="none" strike="noStrike" cap="none">
                <a:solidFill>
                  <a:srgbClr val="888888"/>
                </a:solidFill>
                <a:latin typeface="Calibri"/>
                <a:ea typeface="Calibri"/>
                <a:cs typeface="Calibri"/>
                <a:sym typeface="Calibri"/>
              </a:defRPr>
            </a:lvl8pPr>
            <a:lvl9pPr marL="0" lvl="8" indent="0" algn="l">
              <a:spcBef>
                <a:spcPts val="0"/>
              </a:spcBef>
              <a:buNone/>
              <a:defRPr sz="1200" b="0" i="0" u="none" strike="noStrike" cap="none">
                <a:solidFill>
                  <a:srgbClr val="888888"/>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12" name="Google Shape;112;p19"/>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13" name="Google Shape;113;p19"/>
          <p:cNvPicPr preferRelativeResize="0"/>
          <p:nvPr/>
        </p:nvPicPr>
        <p:blipFill rotWithShape="1">
          <a:blip r:embed="rId2">
            <a:alphaModFix/>
          </a:blip>
          <a:srcRect/>
          <a:stretch/>
        </p:blipFill>
        <p:spPr>
          <a:xfrm>
            <a:off x="9623854" y="6256480"/>
            <a:ext cx="1729946" cy="406255"/>
          </a:xfrm>
          <a:prstGeom prst="rect">
            <a:avLst/>
          </a:prstGeom>
          <a:noFill/>
          <a:ln>
            <a:noFill/>
          </a:ln>
        </p:spPr>
      </p:pic>
      <p:cxnSp>
        <p:nvCxnSpPr>
          <p:cNvPr id="114" name="Google Shape;114;p19"/>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
        <p:nvSpPr>
          <p:cNvPr id="115" name="Google Shape;115;p19"/>
          <p:cNvSpPr/>
          <p:nvPr/>
        </p:nvSpPr>
        <p:spPr>
          <a:xfrm>
            <a:off x="0" y="1146784"/>
            <a:ext cx="5958348" cy="4888440"/>
          </a:xfrm>
          <a:prstGeom prst="rect">
            <a:avLst/>
          </a:prstGeom>
          <a:solidFill>
            <a:srgbClr val="D0CE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19"/>
          <p:cNvSpPr txBox="1"/>
          <p:nvPr/>
        </p:nvSpPr>
        <p:spPr>
          <a:xfrm>
            <a:off x="1939412" y="3221672"/>
            <a:ext cx="207952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rgbClr val="FF0071"/>
                </a:solidFill>
                <a:latin typeface="Calibri"/>
                <a:ea typeface="Calibri"/>
                <a:cs typeface="Calibri"/>
                <a:sym typeface="Calibri"/>
              </a:rPr>
              <a:t>Add Image Here</a:t>
            </a:r>
            <a:endParaRPr/>
          </a:p>
        </p:txBody>
      </p:sp>
      <p:sp>
        <p:nvSpPr>
          <p:cNvPr id="117" name="Google Shape;117;p19"/>
          <p:cNvSpPr txBox="1">
            <a:spLocks noGrp="1"/>
          </p:cNvSpPr>
          <p:nvPr>
            <p:ph type="body" idx="1"/>
          </p:nvPr>
        </p:nvSpPr>
        <p:spPr>
          <a:xfrm>
            <a:off x="6233654" y="1181513"/>
            <a:ext cx="5120146" cy="4853710"/>
          </a:xfrm>
          <a:prstGeom prst="rect">
            <a:avLst/>
          </a:prstGeom>
          <a:noFill/>
          <a:ln>
            <a:noFill/>
          </a:ln>
        </p:spPr>
        <p:txBody>
          <a:bodyPr spcFirstLastPara="1" wrap="square" lIns="91425" tIns="45700" rIns="91425" bIns="45700" anchor="t" anchorCtr="0">
            <a:normAutofit/>
          </a:bodyPr>
          <a:lstStyle>
            <a:lvl1pPr marL="457200" lvl="0" indent="-317500" algn="l">
              <a:lnSpc>
                <a:spcPct val="90000"/>
              </a:lnSpc>
              <a:spcBef>
                <a:spcPts val="1000"/>
              </a:spcBef>
              <a:spcAft>
                <a:spcPts val="0"/>
              </a:spcAft>
              <a:buClr>
                <a:srgbClr val="DA4E1F"/>
              </a:buClr>
              <a:buSzPts val="1400"/>
              <a:buChar char="•"/>
              <a:defRPr sz="1400" b="0" i="0">
                <a:latin typeface="Libre Baskerville"/>
                <a:ea typeface="Libre Baskerville"/>
                <a:cs typeface="Libre Baskerville"/>
                <a:sym typeface="Libre Baskerville"/>
              </a:defRPr>
            </a:lvl1pPr>
            <a:lvl2pPr marL="914400" lvl="1"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2pPr>
            <a:lvl3pPr marL="1371600" lvl="2"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3pPr>
            <a:lvl4pPr marL="1828800" lvl="3"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4pPr>
            <a:lvl5pPr marL="2286000" lvl="4" indent="-317500" algn="l">
              <a:lnSpc>
                <a:spcPct val="90000"/>
              </a:lnSpc>
              <a:spcBef>
                <a:spcPts val="500"/>
              </a:spcBef>
              <a:spcAft>
                <a:spcPts val="0"/>
              </a:spcAft>
              <a:buClr>
                <a:srgbClr val="DA4E1F"/>
              </a:buClr>
              <a:buSzPts val="1400"/>
              <a:buChar char="•"/>
              <a:defRPr sz="14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Content 2">
  <p:cSld name="Title and Content 2">
    <p:spTree>
      <p:nvGrpSpPr>
        <p:cNvPr id="1" name="Shape 118"/>
        <p:cNvGrpSpPr/>
        <p:nvPr/>
      </p:nvGrpSpPr>
      <p:grpSpPr>
        <a:xfrm>
          <a:off x="0" y="0"/>
          <a:ext cx="0" cy="0"/>
          <a:chOff x="0" y="0"/>
          <a:chExt cx="0" cy="0"/>
        </a:xfrm>
      </p:grpSpPr>
      <p:sp>
        <p:nvSpPr>
          <p:cNvPr id="119" name="Google Shape;119;p20"/>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dk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dk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dk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dk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dk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dk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dk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dk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dk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sp>
        <p:nvSpPr>
          <p:cNvPr id="120" name="Google Shape;120;p20"/>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1" name="Google Shape;121;p20"/>
          <p:cNvSpPr txBox="1">
            <a:spLocks noGrp="1"/>
          </p:cNvSpPr>
          <p:nvPr>
            <p:ph type="body" idx="1"/>
          </p:nvPr>
        </p:nvSpPr>
        <p:spPr>
          <a:xfrm>
            <a:off x="838200" y="1186249"/>
            <a:ext cx="5142470" cy="4990714"/>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solidFill>
                  <a:schemeClr val="dk1"/>
                </a:solidFill>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solidFill>
                  <a:schemeClr val="dk1"/>
                </a:solidFill>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solidFill>
                  <a:schemeClr val="dk1"/>
                </a:solidFill>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solidFill>
                  <a:schemeClr val="dk1"/>
                </a:solidFill>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solidFill>
                  <a:schemeClr val="dk1"/>
                </a:solidFill>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2" name="Google Shape;122;p20"/>
          <p:cNvSpPr txBox="1">
            <a:spLocks noGrp="1"/>
          </p:cNvSpPr>
          <p:nvPr>
            <p:ph type="body" idx="2"/>
          </p:nvPr>
        </p:nvSpPr>
        <p:spPr>
          <a:xfrm>
            <a:off x="6326658" y="1186249"/>
            <a:ext cx="5027141" cy="4990714"/>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3" name="Google Shape;123;p20"/>
          <p:cNvPicPr preferRelativeResize="0"/>
          <p:nvPr/>
        </p:nvPicPr>
        <p:blipFill rotWithShape="1">
          <a:blip r:embed="rId2">
            <a:alphaModFix/>
          </a:blip>
          <a:srcRect/>
          <a:stretch/>
        </p:blipFill>
        <p:spPr>
          <a:xfrm>
            <a:off x="9623854" y="6256480"/>
            <a:ext cx="1729946" cy="406255"/>
          </a:xfrm>
          <a:prstGeom prst="rect">
            <a:avLst/>
          </a:prstGeom>
          <a:noFill/>
          <a:ln>
            <a:noFill/>
          </a:ln>
        </p:spPr>
      </p:pic>
      <p:cxnSp>
        <p:nvCxnSpPr>
          <p:cNvPr id="124" name="Google Shape;124;p20"/>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3">
  <p:cSld name="Title and Content 3">
    <p:spTree>
      <p:nvGrpSpPr>
        <p:cNvPr id="1" name="Shape 125"/>
        <p:cNvGrpSpPr/>
        <p:nvPr/>
      </p:nvGrpSpPr>
      <p:grpSpPr>
        <a:xfrm>
          <a:off x="0" y="0"/>
          <a:ext cx="0" cy="0"/>
          <a:chOff x="0" y="0"/>
          <a:chExt cx="0" cy="0"/>
        </a:xfrm>
      </p:grpSpPr>
      <p:sp>
        <p:nvSpPr>
          <p:cNvPr id="126" name="Google Shape;126;p21"/>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dk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dk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dk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dk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dk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dk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dk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dk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dk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sp>
        <p:nvSpPr>
          <p:cNvPr id="127" name="Google Shape;127;p21"/>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8" name="Google Shape;128;p21"/>
          <p:cNvSpPr txBox="1">
            <a:spLocks noGrp="1"/>
          </p:cNvSpPr>
          <p:nvPr>
            <p:ph type="body" idx="1"/>
          </p:nvPr>
        </p:nvSpPr>
        <p:spPr>
          <a:xfrm>
            <a:off x="838200" y="1186249"/>
            <a:ext cx="3217606" cy="4990714"/>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21"/>
          <p:cNvSpPr txBox="1">
            <a:spLocks noGrp="1"/>
          </p:cNvSpPr>
          <p:nvPr>
            <p:ph type="body" idx="2"/>
          </p:nvPr>
        </p:nvSpPr>
        <p:spPr>
          <a:xfrm>
            <a:off x="4468951" y="1186249"/>
            <a:ext cx="3217606" cy="4990714"/>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30" name="Google Shape;130;p21"/>
          <p:cNvPicPr preferRelativeResize="0"/>
          <p:nvPr/>
        </p:nvPicPr>
        <p:blipFill rotWithShape="1">
          <a:blip r:embed="rId2">
            <a:alphaModFix/>
          </a:blip>
          <a:srcRect/>
          <a:stretch/>
        </p:blipFill>
        <p:spPr>
          <a:xfrm>
            <a:off x="9623854" y="6256480"/>
            <a:ext cx="1729946" cy="406255"/>
          </a:xfrm>
          <a:prstGeom prst="rect">
            <a:avLst/>
          </a:prstGeom>
          <a:noFill/>
          <a:ln>
            <a:noFill/>
          </a:ln>
        </p:spPr>
      </p:pic>
      <p:cxnSp>
        <p:nvCxnSpPr>
          <p:cNvPr id="131" name="Google Shape;131;p21"/>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
        <p:nvSpPr>
          <p:cNvPr id="132" name="Google Shape;132;p21"/>
          <p:cNvSpPr txBox="1">
            <a:spLocks noGrp="1"/>
          </p:cNvSpPr>
          <p:nvPr>
            <p:ph type="body" idx="3"/>
          </p:nvPr>
        </p:nvSpPr>
        <p:spPr>
          <a:xfrm>
            <a:off x="8136194" y="1146783"/>
            <a:ext cx="3217606" cy="4990714"/>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Content 4">
  <p:cSld name="Title and Content 4">
    <p:spTree>
      <p:nvGrpSpPr>
        <p:cNvPr id="1" name="Shape 133"/>
        <p:cNvGrpSpPr/>
        <p:nvPr/>
      </p:nvGrpSpPr>
      <p:grpSpPr>
        <a:xfrm>
          <a:off x="0" y="0"/>
          <a:ext cx="0" cy="0"/>
          <a:chOff x="0" y="0"/>
          <a:chExt cx="0" cy="0"/>
        </a:xfrm>
      </p:grpSpPr>
      <p:sp>
        <p:nvSpPr>
          <p:cNvPr id="134" name="Google Shape;134;p22"/>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dk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dk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dk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dk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dk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dk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dk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dk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dk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sp>
        <p:nvSpPr>
          <p:cNvPr id="135" name="Google Shape;135;p22"/>
          <p:cNvSpPr txBox="1">
            <a:spLocks noGrp="1"/>
          </p:cNvSpPr>
          <p:nvPr>
            <p:ph type="title"/>
          </p:nvPr>
        </p:nvSpPr>
        <p:spPr>
          <a:xfrm>
            <a:off x="838200" y="365125"/>
            <a:ext cx="10515600" cy="67284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22"/>
          <p:cNvSpPr txBox="1">
            <a:spLocks noGrp="1"/>
          </p:cNvSpPr>
          <p:nvPr>
            <p:ph type="body" idx="1"/>
          </p:nvPr>
        </p:nvSpPr>
        <p:spPr>
          <a:xfrm>
            <a:off x="838200" y="1186248"/>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7" name="Google Shape;137;p22"/>
          <p:cNvSpPr txBox="1">
            <a:spLocks noGrp="1"/>
          </p:cNvSpPr>
          <p:nvPr>
            <p:ph type="body" idx="2"/>
          </p:nvPr>
        </p:nvSpPr>
        <p:spPr>
          <a:xfrm>
            <a:off x="4468951" y="1186248"/>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38" name="Google Shape;138;p22"/>
          <p:cNvPicPr preferRelativeResize="0"/>
          <p:nvPr/>
        </p:nvPicPr>
        <p:blipFill rotWithShape="1">
          <a:blip r:embed="rId2">
            <a:alphaModFix/>
          </a:blip>
          <a:srcRect/>
          <a:stretch/>
        </p:blipFill>
        <p:spPr>
          <a:xfrm>
            <a:off x="9623854" y="6256480"/>
            <a:ext cx="1729946" cy="406255"/>
          </a:xfrm>
          <a:prstGeom prst="rect">
            <a:avLst/>
          </a:prstGeom>
          <a:noFill/>
          <a:ln>
            <a:noFill/>
          </a:ln>
        </p:spPr>
      </p:pic>
      <p:cxnSp>
        <p:nvCxnSpPr>
          <p:cNvPr id="139" name="Google Shape;139;p22"/>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
        <p:nvSpPr>
          <p:cNvPr id="140" name="Google Shape;140;p22"/>
          <p:cNvSpPr txBox="1">
            <a:spLocks noGrp="1"/>
          </p:cNvSpPr>
          <p:nvPr>
            <p:ph type="body" idx="3"/>
          </p:nvPr>
        </p:nvSpPr>
        <p:spPr>
          <a:xfrm>
            <a:off x="8136194" y="1146782"/>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22"/>
          <p:cNvSpPr txBox="1">
            <a:spLocks noGrp="1"/>
          </p:cNvSpPr>
          <p:nvPr>
            <p:ph type="body" idx="4"/>
          </p:nvPr>
        </p:nvSpPr>
        <p:spPr>
          <a:xfrm>
            <a:off x="823452" y="3831954"/>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2" name="Google Shape;142;p22"/>
          <p:cNvSpPr txBox="1">
            <a:spLocks noGrp="1"/>
          </p:cNvSpPr>
          <p:nvPr>
            <p:ph type="body" idx="5"/>
          </p:nvPr>
        </p:nvSpPr>
        <p:spPr>
          <a:xfrm>
            <a:off x="4454203" y="3831954"/>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22"/>
          <p:cNvSpPr txBox="1">
            <a:spLocks noGrp="1"/>
          </p:cNvSpPr>
          <p:nvPr>
            <p:ph type="body" idx="6"/>
          </p:nvPr>
        </p:nvSpPr>
        <p:spPr>
          <a:xfrm>
            <a:off x="8121446" y="3792488"/>
            <a:ext cx="3217606" cy="2242735"/>
          </a:xfrm>
          <a:prstGeom prst="rect">
            <a:avLst/>
          </a:prstGeom>
          <a:noFill/>
          <a:ln>
            <a:noFill/>
          </a:ln>
        </p:spPr>
        <p:txBody>
          <a:bodyPr spcFirstLastPara="1" wrap="square" lIns="91425" tIns="45700" rIns="91425" bIns="45700" anchor="t" anchorCtr="0">
            <a:normAutofit/>
          </a:bodyPr>
          <a:lstStyle>
            <a:lvl1pPr marL="457200" lvl="0" indent="-304800" algn="l">
              <a:lnSpc>
                <a:spcPct val="90000"/>
              </a:lnSpc>
              <a:spcBef>
                <a:spcPts val="1000"/>
              </a:spcBef>
              <a:spcAft>
                <a:spcPts val="0"/>
              </a:spcAft>
              <a:buClr>
                <a:schemeClr val="dk1"/>
              </a:buClr>
              <a:buSzPts val="1200"/>
              <a:buChar char="•"/>
              <a:defRPr sz="1200" b="0" i="0">
                <a:latin typeface="Libre Baskerville"/>
                <a:ea typeface="Libre Baskerville"/>
                <a:cs typeface="Libre Baskerville"/>
                <a:sym typeface="Libre Baskerville"/>
              </a:defRPr>
            </a:lvl1pPr>
            <a:lvl2pPr marL="914400" lvl="1"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2pPr>
            <a:lvl3pPr marL="1371600" lvl="2"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3pPr>
            <a:lvl4pPr marL="1828800" lvl="3"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4pPr>
            <a:lvl5pPr marL="2286000" lvl="4" indent="-304800" algn="l">
              <a:lnSpc>
                <a:spcPct val="90000"/>
              </a:lnSpc>
              <a:spcBef>
                <a:spcPts val="500"/>
              </a:spcBef>
              <a:spcAft>
                <a:spcPts val="0"/>
              </a:spcAft>
              <a:buClr>
                <a:schemeClr val="dk1"/>
              </a:buClr>
              <a:buSzPts val="1200"/>
              <a:buChar char="•"/>
              <a:defRPr sz="1200" b="0" i="0">
                <a:latin typeface="Libre Baskerville"/>
                <a:ea typeface="Libre Baskerville"/>
                <a:cs typeface="Libre Baskerville"/>
                <a:sym typeface="Libre Baskervill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Dark">
  <p:cSld name="Title Slide - Dark">
    <p:bg>
      <p:bgPr>
        <a:gradFill>
          <a:gsLst>
            <a:gs pos="0">
              <a:srgbClr val="1A5F8C"/>
            </a:gs>
            <a:gs pos="78000">
              <a:srgbClr val="062A41"/>
            </a:gs>
            <a:gs pos="100000">
              <a:srgbClr val="062A41"/>
            </a:gs>
          </a:gsLst>
          <a:lin ang="4200000" scaled="0"/>
        </a:gradFill>
        <a:effectLst/>
      </p:bgPr>
    </p:bg>
    <p:spTree>
      <p:nvGrpSpPr>
        <p:cNvPr id="1" name="Shape 16"/>
        <p:cNvGrpSpPr/>
        <p:nvPr/>
      </p:nvGrpSpPr>
      <p:grpSpPr>
        <a:xfrm>
          <a:off x="0" y="0"/>
          <a:ext cx="0" cy="0"/>
          <a:chOff x="0" y="0"/>
          <a:chExt cx="0" cy="0"/>
        </a:xfrm>
      </p:grpSpPr>
      <p:pic>
        <p:nvPicPr>
          <p:cNvPr id="17" name="Google Shape;17;p3"/>
          <p:cNvPicPr preferRelativeResize="0"/>
          <p:nvPr/>
        </p:nvPicPr>
        <p:blipFill rotWithShape="1">
          <a:blip r:embed="rId2">
            <a:alphaModFix/>
          </a:blip>
          <a:srcRect/>
          <a:stretch/>
        </p:blipFill>
        <p:spPr>
          <a:xfrm>
            <a:off x="8610269" y="5946693"/>
            <a:ext cx="2743529" cy="644282"/>
          </a:xfrm>
          <a:prstGeom prst="rect">
            <a:avLst/>
          </a:prstGeom>
          <a:noFill/>
          <a:ln>
            <a:noFill/>
          </a:ln>
        </p:spPr>
      </p:pic>
      <p:sp>
        <p:nvSpPr>
          <p:cNvPr id="18" name="Google Shape;18;p3"/>
          <p:cNvSpPr txBox="1">
            <a:spLocks noGrp="1"/>
          </p:cNvSpPr>
          <p:nvPr>
            <p:ph type="ctrTitle"/>
          </p:nvPr>
        </p:nvSpPr>
        <p:spPr>
          <a:xfrm>
            <a:off x="6285142" y="2375451"/>
            <a:ext cx="5068658" cy="11345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3600"/>
              <a:buFont typeface="Helvetica Neue"/>
              <a:buNone/>
              <a:defRPr sz="36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subTitle" idx="1"/>
          </p:nvPr>
        </p:nvSpPr>
        <p:spPr>
          <a:xfrm>
            <a:off x="6285141" y="3602038"/>
            <a:ext cx="5068657" cy="57239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0" name="Google Shape;20;p3"/>
          <p:cNvPicPr preferRelativeResize="0"/>
          <p:nvPr/>
        </p:nvPicPr>
        <p:blipFill rotWithShape="1">
          <a:blip r:embed="rId3">
            <a:alphaModFix amt="20000"/>
          </a:blip>
          <a:srcRect/>
          <a:stretch/>
        </p:blipFill>
        <p:spPr>
          <a:xfrm rot="941603">
            <a:off x="-487898" y="-329162"/>
            <a:ext cx="6255920" cy="7170246"/>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reserve="1">
  <p:cSld name="Title Only">
    <p:spTree>
      <p:nvGrpSpPr>
        <p:cNvPr id="1" name="Shape 144"/>
        <p:cNvGrpSpPr/>
        <p:nvPr/>
      </p:nvGrpSpPr>
      <p:grpSpPr>
        <a:xfrm>
          <a:off x="0" y="0"/>
          <a:ext cx="0" cy="0"/>
          <a:chOff x="0" y="0"/>
          <a:chExt cx="0" cy="0"/>
        </a:xfrm>
      </p:grpSpPr>
      <p:sp>
        <p:nvSpPr>
          <p:cNvPr id="145" name="Google Shape;145;p23"/>
          <p:cNvSpPr txBox="1">
            <a:spLocks noGrp="1"/>
          </p:cNvSpPr>
          <p:nvPr>
            <p:ph type="title"/>
          </p:nvPr>
        </p:nvSpPr>
        <p:spPr>
          <a:xfrm>
            <a:off x="838200" y="365126"/>
            <a:ext cx="10515600" cy="69755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400"/>
              <a:buFont typeface="Helvetica Neue"/>
              <a:buNone/>
              <a:defRPr sz="2400" b="0" i="0">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6" name="Google Shape;146;p23"/>
          <p:cNvPicPr preferRelativeResize="0"/>
          <p:nvPr/>
        </p:nvPicPr>
        <p:blipFill rotWithShape="1">
          <a:blip r:embed="rId2">
            <a:alphaModFix/>
          </a:blip>
          <a:srcRect/>
          <a:stretch/>
        </p:blipFill>
        <p:spPr>
          <a:xfrm>
            <a:off x="9623854" y="6256480"/>
            <a:ext cx="1729946" cy="406255"/>
          </a:xfrm>
          <a:prstGeom prst="rect">
            <a:avLst/>
          </a:prstGeom>
          <a:noFill/>
          <a:ln>
            <a:noFill/>
          </a:ln>
        </p:spPr>
      </p:pic>
      <p:pic>
        <p:nvPicPr>
          <p:cNvPr id="147" name="Google Shape;147;p23"/>
          <p:cNvPicPr preferRelativeResize="0"/>
          <p:nvPr/>
        </p:nvPicPr>
        <p:blipFill rotWithShape="1">
          <a:blip r:embed="rId3">
            <a:alphaModFix/>
          </a:blip>
          <a:srcRect/>
          <a:stretch/>
        </p:blipFill>
        <p:spPr>
          <a:xfrm rot="941603">
            <a:off x="-320197" y="3978481"/>
            <a:ext cx="3700876" cy="4248771"/>
          </a:xfrm>
          <a:prstGeom prst="rect">
            <a:avLst/>
          </a:prstGeom>
          <a:noFill/>
          <a:ln>
            <a:noFill/>
          </a:ln>
        </p:spPr>
      </p:pic>
      <p:sp>
        <p:nvSpPr>
          <p:cNvPr id="148" name="Google Shape;148;p23"/>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dk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dk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dk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dk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dk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dk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dk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dk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dk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7007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Title Only">
  <p:cSld name="1_Title Only">
    <p:bg>
      <p:bgPr>
        <a:gradFill>
          <a:gsLst>
            <a:gs pos="0">
              <a:srgbClr val="1A5F8C"/>
            </a:gs>
            <a:gs pos="78000">
              <a:srgbClr val="062A41"/>
            </a:gs>
            <a:gs pos="100000">
              <a:srgbClr val="062A41"/>
            </a:gs>
          </a:gsLst>
          <a:lin ang="4200000" scaled="0"/>
        </a:gradFill>
        <a:effectLst/>
      </p:bgPr>
    </p:bg>
    <p:spTree>
      <p:nvGrpSpPr>
        <p:cNvPr id="1" name="Shape 149"/>
        <p:cNvGrpSpPr/>
        <p:nvPr/>
      </p:nvGrpSpPr>
      <p:grpSpPr>
        <a:xfrm>
          <a:off x="0" y="0"/>
          <a:ext cx="0" cy="0"/>
          <a:chOff x="0" y="0"/>
          <a:chExt cx="0" cy="0"/>
        </a:xfrm>
      </p:grpSpPr>
      <p:sp>
        <p:nvSpPr>
          <p:cNvPr id="150" name="Google Shape;150;p24"/>
          <p:cNvSpPr txBox="1">
            <a:spLocks noGrp="1"/>
          </p:cNvSpPr>
          <p:nvPr>
            <p:ph type="title"/>
          </p:nvPr>
        </p:nvSpPr>
        <p:spPr>
          <a:xfrm>
            <a:off x="838200" y="365126"/>
            <a:ext cx="10515600" cy="69755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2400"/>
              <a:buFont typeface="Helvetica Neue"/>
              <a:buNone/>
              <a:defRPr sz="2400" b="0"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1" name="Google Shape;151;p24"/>
          <p:cNvSpPr txBox="1">
            <a:spLocks noGrp="1"/>
          </p:cNvSpPr>
          <p:nvPr>
            <p:ph type="sldNum" idx="12"/>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lt1"/>
                </a:solidFill>
                <a:latin typeface="Helvetica Neue"/>
                <a:ea typeface="Helvetica Neue"/>
                <a:cs typeface="Helvetica Neue"/>
                <a:sym typeface="Helvetica Neue"/>
              </a:defRPr>
            </a:lvl1pPr>
            <a:lvl2pPr marL="0" lvl="1" indent="0" algn="l">
              <a:spcBef>
                <a:spcPts val="0"/>
              </a:spcBef>
              <a:buNone/>
              <a:defRPr sz="1200" b="0" i="0" u="none" strike="noStrike" cap="none">
                <a:solidFill>
                  <a:schemeClr val="lt1"/>
                </a:solidFill>
                <a:latin typeface="Helvetica Neue"/>
                <a:ea typeface="Helvetica Neue"/>
                <a:cs typeface="Helvetica Neue"/>
                <a:sym typeface="Helvetica Neue"/>
              </a:defRPr>
            </a:lvl2pPr>
            <a:lvl3pPr marL="0" lvl="2" indent="0" algn="l">
              <a:spcBef>
                <a:spcPts val="0"/>
              </a:spcBef>
              <a:buNone/>
              <a:defRPr sz="1200" b="0" i="0" u="none" strike="noStrike" cap="none">
                <a:solidFill>
                  <a:schemeClr val="lt1"/>
                </a:solidFill>
                <a:latin typeface="Helvetica Neue"/>
                <a:ea typeface="Helvetica Neue"/>
                <a:cs typeface="Helvetica Neue"/>
                <a:sym typeface="Helvetica Neue"/>
              </a:defRPr>
            </a:lvl3pPr>
            <a:lvl4pPr marL="0" lvl="3" indent="0" algn="l">
              <a:spcBef>
                <a:spcPts val="0"/>
              </a:spcBef>
              <a:buNone/>
              <a:defRPr sz="1200" b="0" i="0" u="none" strike="noStrike" cap="none">
                <a:solidFill>
                  <a:schemeClr val="lt1"/>
                </a:solidFill>
                <a:latin typeface="Helvetica Neue"/>
                <a:ea typeface="Helvetica Neue"/>
                <a:cs typeface="Helvetica Neue"/>
                <a:sym typeface="Helvetica Neue"/>
              </a:defRPr>
            </a:lvl4pPr>
            <a:lvl5pPr marL="0" lvl="4" indent="0" algn="l">
              <a:spcBef>
                <a:spcPts val="0"/>
              </a:spcBef>
              <a:buNone/>
              <a:defRPr sz="1200" b="0" i="0" u="none" strike="noStrike" cap="none">
                <a:solidFill>
                  <a:schemeClr val="lt1"/>
                </a:solidFill>
                <a:latin typeface="Helvetica Neue"/>
                <a:ea typeface="Helvetica Neue"/>
                <a:cs typeface="Helvetica Neue"/>
                <a:sym typeface="Helvetica Neue"/>
              </a:defRPr>
            </a:lvl5pPr>
            <a:lvl6pPr marL="0" lvl="5" indent="0" algn="l">
              <a:spcBef>
                <a:spcPts val="0"/>
              </a:spcBef>
              <a:buNone/>
              <a:defRPr sz="1200" b="0" i="0" u="none" strike="noStrike" cap="none">
                <a:solidFill>
                  <a:schemeClr val="lt1"/>
                </a:solidFill>
                <a:latin typeface="Helvetica Neue"/>
                <a:ea typeface="Helvetica Neue"/>
                <a:cs typeface="Helvetica Neue"/>
                <a:sym typeface="Helvetica Neue"/>
              </a:defRPr>
            </a:lvl6pPr>
            <a:lvl7pPr marL="0" lvl="6" indent="0" algn="l">
              <a:spcBef>
                <a:spcPts val="0"/>
              </a:spcBef>
              <a:buNone/>
              <a:defRPr sz="1200" b="0" i="0" u="none" strike="noStrike" cap="none">
                <a:solidFill>
                  <a:schemeClr val="lt1"/>
                </a:solidFill>
                <a:latin typeface="Helvetica Neue"/>
                <a:ea typeface="Helvetica Neue"/>
                <a:cs typeface="Helvetica Neue"/>
                <a:sym typeface="Helvetica Neue"/>
              </a:defRPr>
            </a:lvl7pPr>
            <a:lvl8pPr marL="0" lvl="7" indent="0" algn="l">
              <a:spcBef>
                <a:spcPts val="0"/>
              </a:spcBef>
              <a:buNone/>
              <a:defRPr sz="1200" b="0" i="0" u="none" strike="noStrike" cap="none">
                <a:solidFill>
                  <a:schemeClr val="lt1"/>
                </a:solidFill>
                <a:latin typeface="Helvetica Neue"/>
                <a:ea typeface="Helvetica Neue"/>
                <a:cs typeface="Helvetica Neue"/>
                <a:sym typeface="Helvetica Neue"/>
              </a:defRPr>
            </a:lvl8pPr>
            <a:lvl9pPr marL="0" lvl="8" indent="0" algn="l">
              <a:spcBef>
                <a:spcPts val="0"/>
              </a:spcBef>
              <a:buNone/>
              <a:defRPr sz="1200" b="0" i="0" u="none" strike="noStrike" cap="none">
                <a:solidFill>
                  <a:schemeClr val="lt1"/>
                </a:solidFill>
                <a:latin typeface="Helvetica Neue"/>
                <a:ea typeface="Helvetica Neue"/>
                <a:cs typeface="Helvetica Neue"/>
                <a:sym typeface="Helvetica Neue"/>
              </a:defRPr>
            </a:lvl9pPr>
          </a:lstStyle>
          <a:p>
            <a:pPr marL="0" lvl="0" indent="0" algn="l" rtl="0">
              <a:spcBef>
                <a:spcPts val="0"/>
              </a:spcBef>
              <a:spcAft>
                <a:spcPts val="0"/>
              </a:spcAft>
              <a:buNone/>
            </a:pPr>
            <a:fld id="{00000000-1234-1234-1234-123412341234}" type="slidenum">
              <a:rPr lang="en-US"/>
              <a:t>‹#›</a:t>
            </a:fld>
            <a:endParaRPr/>
          </a:p>
        </p:txBody>
      </p:sp>
      <p:pic>
        <p:nvPicPr>
          <p:cNvPr id="152" name="Google Shape;152;p24"/>
          <p:cNvPicPr preferRelativeResize="0"/>
          <p:nvPr/>
        </p:nvPicPr>
        <p:blipFill rotWithShape="1">
          <a:blip r:embed="rId2">
            <a:alphaModFix/>
          </a:blip>
          <a:srcRect/>
          <a:stretch/>
        </p:blipFill>
        <p:spPr>
          <a:xfrm rot="941603">
            <a:off x="-340607" y="3536165"/>
            <a:ext cx="3727485" cy="4272270"/>
          </a:xfrm>
          <a:prstGeom prst="rect">
            <a:avLst/>
          </a:prstGeom>
          <a:noFill/>
          <a:ln>
            <a:noFill/>
          </a:ln>
        </p:spPr>
      </p:pic>
      <p:pic>
        <p:nvPicPr>
          <p:cNvPr id="153" name="Google Shape;153;p24"/>
          <p:cNvPicPr preferRelativeResize="0"/>
          <p:nvPr/>
        </p:nvPicPr>
        <p:blipFill rotWithShape="1">
          <a:blip r:embed="rId3">
            <a:alphaModFix/>
          </a:blip>
          <a:srcRect/>
          <a:stretch/>
        </p:blipFill>
        <p:spPr>
          <a:xfrm>
            <a:off x="9623852" y="6258506"/>
            <a:ext cx="1729946" cy="40625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 Green">
  <p:cSld name="Title Slide - Green">
    <p:bg>
      <p:bgPr>
        <a:gradFill>
          <a:gsLst>
            <a:gs pos="0">
              <a:srgbClr val="88BB4A"/>
            </a:gs>
            <a:gs pos="78000">
              <a:srgbClr val="4E662C"/>
            </a:gs>
            <a:gs pos="100000">
              <a:srgbClr val="4E662C"/>
            </a:gs>
          </a:gsLst>
          <a:lin ang="4200000" scaled="0"/>
        </a:gradFill>
        <a:effectLst/>
      </p:bgPr>
    </p:bg>
    <p:spTree>
      <p:nvGrpSpPr>
        <p:cNvPr id="1" name="Shape 21"/>
        <p:cNvGrpSpPr/>
        <p:nvPr/>
      </p:nvGrpSpPr>
      <p:grpSpPr>
        <a:xfrm>
          <a:off x="0" y="0"/>
          <a:ext cx="0" cy="0"/>
          <a:chOff x="0" y="0"/>
          <a:chExt cx="0" cy="0"/>
        </a:xfrm>
      </p:grpSpPr>
      <p:pic>
        <p:nvPicPr>
          <p:cNvPr id="22" name="Google Shape;22;p4"/>
          <p:cNvPicPr preferRelativeResize="0"/>
          <p:nvPr/>
        </p:nvPicPr>
        <p:blipFill rotWithShape="1">
          <a:blip r:embed="rId2">
            <a:alphaModFix/>
          </a:blip>
          <a:srcRect/>
          <a:stretch/>
        </p:blipFill>
        <p:spPr>
          <a:xfrm>
            <a:off x="8610269" y="5946693"/>
            <a:ext cx="2743529" cy="644282"/>
          </a:xfrm>
          <a:prstGeom prst="rect">
            <a:avLst/>
          </a:prstGeom>
          <a:noFill/>
          <a:ln>
            <a:noFill/>
          </a:ln>
        </p:spPr>
      </p:pic>
      <p:sp>
        <p:nvSpPr>
          <p:cNvPr id="23" name="Google Shape;23;p4"/>
          <p:cNvSpPr txBox="1">
            <a:spLocks noGrp="1"/>
          </p:cNvSpPr>
          <p:nvPr>
            <p:ph type="ctrTitle"/>
          </p:nvPr>
        </p:nvSpPr>
        <p:spPr>
          <a:xfrm>
            <a:off x="6285142" y="2375451"/>
            <a:ext cx="5068658" cy="11345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3600"/>
              <a:buFont typeface="Helvetica Neue"/>
              <a:buNone/>
              <a:defRPr sz="36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6285141" y="3602038"/>
            <a:ext cx="5068657" cy="57239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5" name="Google Shape;25;p4"/>
          <p:cNvPicPr preferRelativeResize="0"/>
          <p:nvPr/>
        </p:nvPicPr>
        <p:blipFill rotWithShape="1">
          <a:blip r:embed="rId3">
            <a:alphaModFix amt="20000"/>
          </a:blip>
          <a:srcRect/>
          <a:stretch/>
        </p:blipFill>
        <p:spPr>
          <a:xfrm rot="941603">
            <a:off x="-487898" y="-329162"/>
            <a:ext cx="6255920" cy="717024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 Orange">
  <p:cSld name="Title Slide - Orange">
    <p:bg>
      <p:bgPr>
        <a:gradFill>
          <a:gsLst>
            <a:gs pos="0">
              <a:srgbClr val="DA4E1F"/>
            </a:gs>
            <a:gs pos="78000">
              <a:srgbClr val="6E2A1D"/>
            </a:gs>
            <a:gs pos="100000">
              <a:srgbClr val="6E2A1D"/>
            </a:gs>
          </a:gsLst>
          <a:lin ang="4200000" scaled="0"/>
        </a:gradFill>
        <a:effectLst/>
      </p:bgPr>
    </p:bg>
    <p:spTree>
      <p:nvGrpSpPr>
        <p:cNvPr id="1" name="Shape 26"/>
        <p:cNvGrpSpPr/>
        <p:nvPr/>
      </p:nvGrpSpPr>
      <p:grpSpPr>
        <a:xfrm>
          <a:off x="0" y="0"/>
          <a:ext cx="0" cy="0"/>
          <a:chOff x="0" y="0"/>
          <a:chExt cx="0" cy="0"/>
        </a:xfrm>
      </p:grpSpPr>
      <p:pic>
        <p:nvPicPr>
          <p:cNvPr id="27" name="Google Shape;27;p5"/>
          <p:cNvPicPr preferRelativeResize="0"/>
          <p:nvPr/>
        </p:nvPicPr>
        <p:blipFill rotWithShape="1">
          <a:blip r:embed="rId2">
            <a:alphaModFix/>
          </a:blip>
          <a:srcRect/>
          <a:stretch/>
        </p:blipFill>
        <p:spPr>
          <a:xfrm>
            <a:off x="8610269" y="5946693"/>
            <a:ext cx="2743529" cy="644282"/>
          </a:xfrm>
          <a:prstGeom prst="rect">
            <a:avLst/>
          </a:prstGeom>
          <a:noFill/>
          <a:ln>
            <a:noFill/>
          </a:ln>
        </p:spPr>
      </p:pic>
      <p:sp>
        <p:nvSpPr>
          <p:cNvPr id="28" name="Google Shape;28;p5"/>
          <p:cNvSpPr txBox="1">
            <a:spLocks noGrp="1"/>
          </p:cNvSpPr>
          <p:nvPr>
            <p:ph type="ctrTitle"/>
          </p:nvPr>
        </p:nvSpPr>
        <p:spPr>
          <a:xfrm>
            <a:off x="6285142" y="2375451"/>
            <a:ext cx="5068658" cy="11345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3600"/>
              <a:buFont typeface="Helvetica Neue"/>
              <a:buNone/>
              <a:defRPr sz="36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subTitle" idx="1"/>
          </p:nvPr>
        </p:nvSpPr>
        <p:spPr>
          <a:xfrm>
            <a:off x="6285141" y="3602038"/>
            <a:ext cx="5068657" cy="572397"/>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30" name="Google Shape;30;p5"/>
          <p:cNvPicPr preferRelativeResize="0"/>
          <p:nvPr/>
        </p:nvPicPr>
        <p:blipFill rotWithShape="1">
          <a:blip r:embed="rId3">
            <a:alphaModFix amt="20000"/>
          </a:blip>
          <a:srcRect/>
          <a:stretch/>
        </p:blipFill>
        <p:spPr>
          <a:xfrm rot="941603">
            <a:off x="-501752" y="-329161"/>
            <a:ext cx="6255920" cy="717024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lide Breaker - Light">
  <p:cSld name="Slide Breaker - Light">
    <p:bg>
      <p:bgPr>
        <a:solidFill>
          <a:schemeClr val="lt1"/>
        </a:solidFill>
        <a:effectLst/>
      </p:bgPr>
    </p:bg>
    <p:spTree>
      <p:nvGrpSpPr>
        <p:cNvPr id="1" name="Shape 31"/>
        <p:cNvGrpSpPr/>
        <p:nvPr/>
      </p:nvGrpSpPr>
      <p:grpSpPr>
        <a:xfrm>
          <a:off x="0" y="0"/>
          <a:ext cx="0" cy="0"/>
          <a:chOff x="0" y="0"/>
          <a:chExt cx="0" cy="0"/>
        </a:xfrm>
      </p:grpSpPr>
      <p:sp>
        <p:nvSpPr>
          <p:cNvPr id="32" name="Google Shape;32;p6"/>
          <p:cNvSpPr txBox="1">
            <a:spLocks noGrp="1"/>
          </p:cNvSpPr>
          <p:nvPr>
            <p:ph type="ctrTitle"/>
          </p:nvPr>
        </p:nvSpPr>
        <p:spPr>
          <a:xfrm>
            <a:off x="3561671" y="2722618"/>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Helvetica Neue"/>
              <a:buNone/>
              <a:defRPr sz="2400" b="1" i="0">
                <a:solidFill>
                  <a:schemeClr val="dk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33" name="Google Shape;33;p6"/>
          <p:cNvPicPr preferRelativeResize="0"/>
          <p:nvPr/>
        </p:nvPicPr>
        <p:blipFill rotWithShape="1">
          <a:blip r:embed="rId2">
            <a:alphaModFix/>
          </a:blip>
          <a:srcRect/>
          <a:stretch/>
        </p:blipFill>
        <p:spPr>
          <a:xfrm>
            <a:off x="622822" y="1426341"/>
            <a:ext cx="2660705" cy="3054608"/>
          </a:xfrm>
          <a:prstGeom prst="rect">
            <a:avLst/>
          </a:prstGeom>
          <a:noFill/>
          <a:ln>
            <a:noFill/>
          </a:ln>
        </p:spPr>
      </p:pic>
      <p:pic>
        <p:nvPicPr>
          <p:cNvPr id="34" name="Google Shape;34;p6"/>
          <p:cNvPicPr preferRelativeResize="0"/>
          <p:nvPr/>
        </p:nvPicPr>
        <p:blipFill rotWithShape="1">
          <a:blip r:embed="rId3">
            <a:alphaModFix/>
          </a:blip>
          <a:srcRect/>
          <a:stretch/>
        </p:blipFill>
        <p:spPr>
          <a:xfrm>
            <a:off x="9623854" y="6256480"/>
            <a:ext cx="1729946" cy="406255"/>
          </a:xfrm>
          <a:prstGeom prst="rect">
            <a:avLst/>
          </a:prstGeom>
          <a:noFill/>
          <a:ln>
            <a:noFill/>
          </a:ln>
        </p:spPr>
      </p:pic>
      <p:cxnSp>
        <p:nvCxnSpPr>
          <p:cNvPr id="35" name="Google Shape;35;p6"/>
          <p:cNvCxnSpPr/>
          <p:nvPr/>
        </p:nvCxnSpPr>
        <p:spPr>
          <a:xfrm>
            <a:off x="-51240" y="6830290"/>
            <a:ext cx="12257988" cy="0"/>
          </a:xfrm>
          <a:prstGeom prst="straightConnector1">
            <a:avLst/>
          </a:prstGeom>
          <a:noFill/>
          <a:ln w="95250" cap="flat" cmpd="sng">
            <a:solidFill>
              <a:srgbClr val="DA4E1F"/>
            </a:solidFill>
            <a:prstDash val="solid"/>
            <a:miter lim="800000"/>
            <a:headEnd type="none" w="sm" len="sm"/>
            <a:tailEnd type="none" w="sm" len="sm"/>
          </a:ln>
        </p:spPr>
      </p:cxnSp>
      <p:sp>
        <p:nvSpPr>
          <p:cNvPr id="36" name="Google Shape;36;p6"/>
          <p:cNvSpPr txBox="1">
            <a:spLocks noGrp="1"/>
          </p:cNvSpPr>
          <p:nvPr>
            <p:ph type="subTitle" idx="1"/>
          </p:nvPr>
        </p:nvSpPr>
        <p:spPr>
          <a:xfrm>
            <a:off x="3561671" y="3365438"/>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000"/>
              <a:buNone/>
              <a:defRPr sz="2000">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Slide Breaker - Blue">
  <p:cSld name="2_Slide Breaker - Blue">
    <p:bg>
      <p:bgPr>
        <a:gradFill>
          <a:gsLst>
            <a:gs pos="0">
              <a:srgbClr val="1A5F8C"/>
            </a:gs>
            <a:gs pos="78000">
              <a:srgbClr val="062A41"/>
            </a:gs>
            <a:gs pos="100000">
              <a:srgbClr val="062A41"/>
            </a:gs>
          </a:gsLst>
          <a:lin ang="4200000" scaled="0"/>
        </a:gradFill>
        <a:effectLst/>
      </p:bgPr>
    </p:bg>
    <p:spTree>
      <p:nvGrpSpPr>
        <p:cNvPr id="1" name="Shape 37"/>
        <p:cNvGrpSpPr/>
        <p:nvPr/>
      </p:nvGrpSpPr>
      <p:grpSpPr>
        <a:xfrm>
          <a:off x="0" y="0"/>
          <a:ext cx="0" cy="0"/>
          <a:chOff x="0" y="0"/>
          <a:chExt cx="0" cy="0"/>
        </a:xfrm>
      </p:grpSpPr>
      <p:pic>
        <p:nvPicPr>
          <p:cNvPr id="38" name="Google Shape;38;p7"/>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39" name="Google Shape;39;p7"/>
          <p:cNvSpPr txBox="1">
            <a:spLocks noGrp="1"/>
          </p:cNvSpPr>
          <p:nvPr>
            <p:ph type="ctrTitle"/>
          </p:nvPr>
        </p:nvSpPr>
        <p:spPr>
          <a:xfrm>
            <a:off x="3561671" y="2722618"/>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0" name="Google Shape;40;p7"/>
          <p:cNvPicPr preferRelativeResize="0"/>
          <p:nvPr/>
        </p:nvPicPr>
        <p:blipFill rotWithShape="1">
          <a:blip r:embed="rId3">
            <a:alphaModFix amt="20000"/>
          </a:blip>
          <a:srcRect/>
          <a:stretch/>
        </p:blipFill>
        <p:spPr>
          <a:xfrm>
            <a:off x="622822" y="1439703"/>
            <a:ext cx="2660705" cy="3049577"/>
          </a:xfrm>
          <a:prstGeom prst="rect">
            <a:avLst/>
          </a:prstGeom>
          <a:noFill/>
          <a:ln>
            <a:noFill/>
          </a:ln>
        </p:spPr>
      </p:pic>
      <p:sp>
        <p:nvSpPr>
          <p:cNvPr id="41" name="Google Shape;41;p7"/>
          <p:cNvSpPr txBox="1">
            <a:spLocks noGrp="1"/>
          </p:cNvSpPr>
          <p:nvPr>
            <p:ph type="subTitle" idx="1"/>
          </p:nvPr>
        </p:nvSpPr>
        <p:spPr>
          <a:xfrm>
            <a:off x="3561671" y="3365438"/>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lide Breaker - Orange">
  <p:cSld name="Slide Breaker - Orange">
    <p:bg>
      <p:bgPr>
        <a:gradFill>
          <a:gsLst>
            <a:gs pos="0">
              <a:srgbClr val="DA4E1F"/>
            </a:gs>
            <a:gs pos="78000">
              <a:srgbClr val="6E2A1D"/>
            </a:gs>
            <a:gs pos="100000">
              <a:srgbClr val="6E2A1D"/>
            </a:gs>
          </a:gsLst>
          <a:lin ang="4200000" scaled="0"/>
        </a:gradFill>
        <a:effectLst/>
      </p:bgPr>
    </p:bg>
    <p:spTree>
      <p:nvGrpSpPr>
        <p:cNvPr id="1" name="Shape 42"/>
        <p:cNvGrpSpPr/>
        <p:nvPr/>
      </p:nvGrpSpPr>
      <p:grpSpPr>
        <a:xfrm>
          <a:off x="0" y="0"/>
          <a:ext cx="0" cy="0"/>
          <a:chOff x="0" y="0"/>
          <a:chExt cx="0" cy="0"/>
        </a:xfrm>
      </p:grpSpPr>
      <p:pic>
        <p:nvPicPr>
          <p:cNvPr id="43" name="Google Shape;43;p8"/>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44" name="Google Shape;44;p8"/>
          <p:cNvSpPr txBox="1">
            <a:spLocks noGrp="1"/>
          </p:cNvSpPr>
          <p:nvPr>
            <p:ph type="ctrTitle"/>
          </p:nvPr>
        </p:nvSpPr>
        <p:spPr>
          <a:xfrm>
            <a:off x="3561671" y="2722618"/>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45" name="Google Shape;45;p8"/>
          <p:cNvPicPr preferRelativeResize="0"/>
          <p:nvPr/>
        </p:nvPicPr>
        <p:blipFill rotWithShape="1">
          <a:blip r:embed="rId3">
            <a:alphaModFix amt="20000"/>
          </a:blip>
          <a:srcRect/>
          <a:stretch/>
        </p:blipFill>
        <p:spPr>
          <a:xfrm>
            <a:off x="622822" y="1439703"/>
            <a:ext cx="2660705" cy="3049577"/>
          </a:xfrm>
          <a:prstGeom prst="rect">
            <a:avLst/>
          </a:prstGeom>
          <a:noFill/>
          <a:ln>
            <a:noFill/>
          </a:ln>
        </p:spPr>
      </p:pic>
      <p:sp>
        <p:nvSpPr>
          <p:cNvPr id="46" name="Google Shape;46;p8"/>
          <p:cNvSpPr txBox="1">
            <a:spLocks noGrp="1"/>
          </p:cNvSpPr>
          <p:nvPr>
            <p:ph type="subTitle" idx="1"/>
          </p:nvPr>
        </p:nvSpPr>
        <p:spPr>
          <a:xfrm>
            <a:off x="3561671" y="3365438"/>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 Breaker - Green">
  <p:cSld name="Slide Breaker - Green">
    <p:bg>
      <p:bgPr>
        <a:gradFill>
          <a:gsLst>
            <a:gs pos="0">
              <a:srgbClr val="88BB4A"/>
            </a:gs>
            <a:gs pos="78000">
              <a:srgbClr val="4E662C"/>
            </a:gs>
            <a:gs pos="100000">
              <a:srgbClr val="4E662C"/>
            </a:gs>
          </a:gsLst>
          <a:lin ang="4200000" scaled="0"/>
        </a:gradFill>
        <a:effectLst/>
      </p:bgPr>
    </p:bg>
    <p:spTree>
      <p:nvGrpSpPr>
        <p:cNvPr id="1" name="Shape 47"/>
        <p:cNvGrpSpPr/>
        <p:nvPr/>
      </p:nvGrpSpPr>
      <p:grpSpPr>
        <a:xfrm>
          <a:off x="0" y="0"/>
          <a:ext cx="0" cy="0"/>
          <a:chOff x="0" y="0"/>
          <a:chExt cx="0" cy="0"/>
        </a:xfrm>
      </p:grpSpPr>
      <p:pic>
        <p:nvPicPr>
          <p:cNvPr id="48" name="Google Shape;48;p9"/>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49" name="Google Shape;49;p9"/>
          <p:cNvSpPr txBox="1">
            <a:spLocks noGrp="1"/>
          </p:cNvSpPr>
          <p:nvPr>
            <p:ph type="ctrTitle"/>
          </p:nvPr>
        </p:nvSpPr>
        <p:spPr>
          <a:xfrm>
            <a:off x="3561671" y="2722618"/>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50" name="Google Shape;50;p9"/>
          <p:cNvPicPr preferRelativeResize="0"/>
          <p:nvPr/>
        </p:nvPicPr>
        <p:blipFill rotWithShape="1">
          <a:blip r:embed="rId3">
            <a:alphaModFix amt="20000"/>
          </a:blip>
          <a:srcRect/>
          <a:stretch/>
        </p:blipFill>
        <p:spPr>
          <a:xfrm>
            <a:off x="622822" y="1439703"/>
            <a:ext cx="2660705" cy="3049577"/>
          </a:xfrm>
          <a:prstGeom prst="rect">
            <a:avLst/>
          </a:prstGeom>
          <a:noFill/>
          <a:ln>
            <a:noFill/>
          </a:ln>
        </p:spPr>
      </p:pic>
      <p:sp>
        <p:nvSpPr>
          <p:cNvPr id="51" name="Google Shape;51;p9"/>
          <p:cNvSpPr txBox="1">
            <a:spLocks noGrp="1"/>
          </p:cNvSpPr>
          <p:nvPr>
            <p:ph type="subTitle" idx="1"/>
          </p:nvPr>
        </p:nvSpPr>
        <p:spPr>
          <a:xfrm>
            <a:off x="3561671" y="3365438"/>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Slide Breaker - Blue">
  <p:cSld name="1_Slide Breaker - Blue">
    <p:bg>
      <p:bgPr>
        <a:gradFill>
          <a:gsLst>
            <a:gs pos="0">
              <a:srgbClr val="1A5F8C"/>
            </a:gs>
            <a:gs pos="78000">
              <a:srgbClr val="062A41"/>
            </a:gs>
            <a:gs pos="100000">
              <a:srgbClr val="062A41"/>
            </a:gs>
          </a:gsLst>
          <a:lin ang="4200000" scaled="0"/>
        </a:gradFill>
        <a:effectLst/>
      </p:bgPr>
    </p:bg>
    <p:spTree>
      <p:nvGrpSpPr>
        <p:cNvPr id="1" name="Shape 60"/>
        <p:cNvGrpSpPr/>
        <p:nvPr/>
      </p:nvGrpSpPr>
      <p:grpSpPr>
        <a:xfrm>
          <a:off x="0" y="0"/>
          <a:ext cx="0" cy="0"/>
          <a:chOff x="0" y="0"/>
          <a:chExt cx="0" cy="0"/>
        </a:xfrm>
      </p:grpSpPr>
      <p:sp>
        <p:nvSpPr>
          <p:cNvPr id="61" name="Google Shape;61;p11"/>
          <p:cNvSpPr/>
          <p:nvPr/>
        </p:nvSpPr>
        <p:spPr>
          <a:xfrm>
            <a:off x="0" y="0"/>
            <a:ext cx="5389418" cy="6858000"/>
          </a:xfrm>
          <a:prstGeom prst="rect">
            <a:avLst/>
          </a:prstGeom>
          <a:solidFill>
            <a:srgbClr val="D0CEC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2" name="Google Shape;62;p11"/>
          <p:cNvPicPr preferRelativeResize="0"/>
          <p:nvPr/>
        </p:nvPicPr>
        <p:blipFill rotWithShape="1">
          <a:blip r:embed="rId2">
            <a:alphaModFix/>
          </a:blip>
          <a:srcRect/>
          <a:stretch/>
        </p:blipFill>
        <p:spPr>
          <a:xfrm>
            <a:off x="9623852" y="6258506"/>
            <a:ext cx="1729946" cy="406255"/>
          </a:xfrm>
          <a:prstGeom prst="rect">
            <a:avLst/>
          </a:prstGeom>
          <a:noFill/>
          <a:ln>
            <a:noFill/>
          </a:ln>
        </p:spPr>
      </p:pic>
      <p:sp>
        <p:nvSpPr>
          <p:cNvPr id="63" name="Google Shape;63;p11"/>
          <p:cNvSpPr txBox="1">
            <a:spLocks noGrp="1"/>
          </p:cNvSpPr>
          <p:nvPr>
            <p:ph type="ctrTitle"/>
          </p:nvPr>
        </p:nvSpPr>
        <p:spPr>
          <a:xfrm>
            <a:off x="6096000" y="3187127"/>
            <a:ext cx="5068658" cy="48374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2400"/>
              <a:buFont typeface="Helvetica Neue"/>
              <a:buNone/>
              <a:defRPr sz="2400" b="1" i="0">
                <a:solidFill>
                  <a:schemeClr val="lt1"/>
                </a:solidFill>
                <a:latin typeface="Helvetica Neue"/>
                <a:ea typeface="Helvetica Neue"/>
                <a:cs typeface="Helvetica Neue"/>
                <a:sym typeface="Helvetica Neu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11"/>
          <p:cNvPicPr preferRelativeResize="0"/>
          <p:nvPr/>
        </p:nvPicPr>
        <p:blipFill rotWithShape="1">
          <a:blip r:embed="rId3">
            <a:alphaModFix amt="20000"/>
          </a:blip>
          <a:srcRect/>
          <a:stretch/>
        </p:blipFill>
        <p:spPr>
          <a:xfrm rot="941603">
            <a:off x="115065" y="4207763"/>
            <a:ext cx="2245104" cy="2573234"/>
          </a:xfrm>
          <a:prstGeom prst="rect">
            <a:avLst/>
          </a:prstGeom>
          <a:noFill/>
          <a:ln>
            <a:noFill/>
          </a:ln>
        </p:spPr>
      </p:pic>
      <p:sp>
        <p:nvSpPr>
          <p:cNvPr id="65" name="Google Shape;65;p11"/>
          <p:cNvSpPr txBox="1"/>
          <p:nvPr/>
        </p:nvSpPr>
        <p:spPr>
          <a:xfrm>
            <a:off x="1654947" y="2182762"/>
            <a:ext cx="207952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rgbClr val="FF0071"/>
                </a:solidFill>
                <a:latin typeface="Calibri"/>
                <a:ea typeface="Calibri"/>
                <a:cs typeface="Calibri"/>
                <a:sym typeface="Calibri"/>
              </a:rPr>
              <a:t>Add Image Here</a:t>
            </a:r>
            <a:endParaRPr/>
          </a:p>
        </p:txBody>
      </p:sp>
      <p:sp>
        <p:nvSpPr>
          <p:cNvPr id="66" name="Google Shape;66;p11"/>
          <p:cNvSpPr txBox="1">
            <a:spLocks noGrp="1"/>
          </p:cNvSpPr>
          <p:nvPr>
            <p:ph type="subTitle" idx="1"/>
          </p:nvPr>
        </p:nvSpPr>
        <p:spPr>
          <a:xfrm>
            <a:off x="6096000" y="3828116"/>
            <a:ext cx="5068657" cy="57239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2000"/>
              <a:buNone/>
              <a:defRPr sz="2000">
                <a:solidFill>
                  <a:schemeClr val="lt1"/>
                </a:solidFill>
                <a:latin typeface="Libre Baskerville"/>
                <a:ea typeface="Libre Baskerville"/>
                <a:cs typeface="Libre Baskerville"/>
                <a:sym typeface="Libre Baskervill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73" r:id="rId20"/>
    <p:sldLayoutId id="2147483670"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6"/>
          <p:cNvSpPr txBox="1">
            <a:spLocks noGrp="1"/>
          </p:cNvSpPr>
          <p:nvPr>
            <p:ph type="ctrTitle"/>
          </p:nvPr>
        </p:nvSpPr>
        <p:spPr>
          <a:xfrm>
            <a:off x="6388306" y="636000"/>
            <a:ext cx="7061700" cy="27930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dk1"/>
              </a:buClr>
              <a:buSzPts val="3600"/>
              <a:buFont typeface="Helvetica Neue"/>
              <a:buNone/>
            </a:pPr>
            <a:r>
              <a:rPr lang="en-US" sz="3200" dirty="0"/>
              <a:t>Shades of Compassion </a:t>
            </a:r>
            <a:br>
              <a:rPr lang="en-US" sz="3200" dirty="0"/>
            </a:br>
            <a:r>
              <a:rPr lang="en-US" sz="3200" dirty="0"/>
              <a:t>Lesson 3</a:t>
            </a:r>
            <a:endParaRPr sz="3200" dirty="0"/>
          </a:p>
        </p:txBody>
      </p:sp>
      <p:sp>
        <p:nvSpPr>
          <p:cNvPr id="163" name="Google Shape;163;p26"/>
          <p:cNvSpPr txBox="1">
            <a:spLocks noGrp="1"/>
          </p:cNvSpPr>
          <p:nvPr>
            <p:ph type="subTitle" idx="1"/>
          </p:nvPr>
        </p:nvSpPr>
        <p:spPr>
          <a:xfrm>
            <a:off x="6388306" y="3570519"/>
            <a:ext cx="5354100" cy="5724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en-US" sz="1800" dirty="0"/>
              <a:t>Embodying Compassion through Application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7"/>
          <p:cNvSpPr txBox="1">
            <a:spLocks noGrp="1"/>
          </p:cNvSpPr>
          <p:nvPr>
            <p:ph type="ctrTitle"/>
          </p:nvPr>
        </p:nvSpPr>
        <p:spPr>
          <a:xfrm>
            <a:off x="3561671" y="1776687"/>
            <a:ext cx="5068658" cy="483746"/>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2800" b="1" dirty="0">
                <a:latin typeface="Helvetica" pitchFamily="2" charset="0"/>
                <a:ea typeface="Open Sans"/>
                <a:cs typeface="Open Sans"/>
                <a:sym typeface="Open Sans"/>
              </a:rPr>
              <a:t>Lesson Description </a:t>
            </a:r>
            <a:endParaRPr sz="2800" b="1" dirty="0">
              <a:latin typeface="Helvetica" pitchFamily="2" charset="0"/>
              <a:ea typeface="Open Sans"/>
              <a:cs typeface="Open Sans"/>
              <a:sym typeface="Open Sans"/>
            </a:endParaRPr>
          </a:p>
        </p:txBody>
      </p:sp>
      <p:sp>
        <p:nvSpPr>
          <p:cNvPr id="169" name="Google Shape;169;p27"/>
          <p:cNvSpPr txBox="1"/>
          <p:nvPr/>
        </p:nvSpPr>
        <p:spPr>
          <a:xfrm>
            <a:off x="3561671" y="2271652"/>
            <a:ext cx="5613860" cy="289306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dirty="0">
                <a:solidFill>
                  <a:schemeClr val="dk1"/>
                </a:solidFill>
                <a:highlight>
                  <a:srgbClr val="FFFFFF"/>
                </a:highlight>
                <a:latin typeface="Times New Roman"/>
                <a:ea typeface="Times New Roman"/>
                <a:cs typeface="Times New Roman"/>
                <a:sym typeface="Times New Roman"/>
              </a:rPr>
              <a:t>In this lesson you will modify your original definition of compassion through an analysis of the traits and characteristics of compassion you developed in the photograph analysis. You will be asked to revisit their personal definitions within a small group to develop both a revised personal definition and a group definition of compassion. The teacher will guide the class to create a unified definition of compassion. This class definition will become the class definition of compassion and help to frame the fostering of a compassionate learning space. As a class community you will identify how you will work to bring your shared understanding of compassion into your daily actions. </a:t>
            </a:r>
            <a:endParaRPr lang="en-US" sz="1600" dirty="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8"/>
          <p:cNvSpPr txBox="1">
            <a:spLocks noGrp="1"/>
          </p:cNvSpPr>
          <p:nvPr>
            <p:ph type="ctrTitle"/>
          </p:nvPr>
        </p:nvSpPr>
        <p:spPr>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sz="2800" b="1" dirty="0">
                <a:latin typeface="Helvetica" pitchFamily="2" charset="0"/>
                <a:ea typeface="Open Sans"/>
                <a:cs typeface="Open Sans"/>
                <a:sym typeface="Open Sans"/>
              </a:rPr>
              <a:t>Learning Outcomes </a:t>
            </a:r>
            <a:endParaRPr sz="2800" b="1" dirty="0">
              <a:latin typeface="Helvetica" pitchFamily="2" charset="0"/>
              <a:ea typeface="Open Sans"/>
              <a:cs typeface="Open Sans"/>
              <a:sym typeface="Open Sans"/>
            </a:endParaRPr>
          </a:p>
        </p:txBody>
      </p:sp>
      <p:sp>
        <p:nvSpPr>
          <p:cNvPr id="3" name="Google Shape;169;p27">
            <a:extLst>
              <a:ext uri="{FF2B5EF4-FFF2-40B4-BE49-F238E27FC236}">
                <a16:creationId xmlns:a16="http://schemas.microsoft.com/office/drawing/2014/main" id="{5659CE65-FD9B-F612-BE9B-441A6B636893}"/>
              </a:ext>
            </a:extLst>
          </p:cNvPr>
          <p:cNvSpPr txBox="1"/>
          <p:nvPr/>
        </p:nvSpPr>
        <p:spPr>
          <a:xfrm>
            <a:off x="3561670" y="3217583"/>
            <a:ext cx="6423157" cy="1199016"/>
          </a:xfrm>
          <a:prstGeom prst="rect">
            <a:avLst/>
          </a:prstGeom>
          <a:noFill/>
          <a:ln>
            <a:noFill/>
          </a:ln>
        </p:spPr>
        <p:txBody>
          <a:bodyPr spcFirstLastPara="1" wrap="square" lIns="91425" tIns="91425" rIns="91425" bIns="91425" anchor="t" anchorCtr="0">
            <a:spAutoFit/>
          </a:bodyPr>
          <a:lstStyle/>
          <a:p>
            <a:pPr marL="0" lvl="0" indent="0" algn="l" rtl="0">
              <a:lnSpc>
                <a:spcPct val="102916"/>
              </a:lnSpc>
              <a:spcBef>
                <a:spcPts val="0"/>
              </a:spcBef>
              <a:spcAft>
                <a:spcPts val="0"/>
              </a:spcAft>
              <a:buNone/>
            </a:pPr>
            <a:r>
              <a:rPr lang="en-US" sz="1600" dirty="0">
                <a:solidFill>
                  <a:schemeClr val="dk1"/>
                </a:solidFill>
                <a:highlight>
                  <a:srgbClr val="FFFFFF"/>
                </a:highlight>
                <a:latin typeface="Baskerville" panose="02020502070401020303" pitchFamily="18" charset="0"/>
                <a:ea typeface="Baskerville" panose="02020502070401020303" pitchFamily="18" charset="0"/>
                <a:cs typeface="Times New Roman"/>
                <a:sym typeface="Times New Roman"/>
              </a:rPr>
              <a:t>Students will: </a:t>
            </a:r>
          </a:p>
          <a:p>
            <a:pPr marL="285750" lvl="0" indent="-285750" algn="l" rtl="0">
              <a:lnSpc>
                <a:spcPct val="102916"/>
              </a:lnSpc>
              <a:spcBef>
                <a:spcPts val="0"/>
              </a:spcBef>
              <a:spcAft>
                <a:spcPts val="0"/>
              </a:spcAft>
              <a:buClr>
                <a:schemeClr val="accent2"/>
              </a:buClr>
              <a:buSzPct val="85000"/>
              <a:buFont typeface="Arial" panose="020B0604020202020204" pitchFamily="34" charset="0"/>
              <a:buChar char="•"/>
            </a:pPr>
            <a:r>
              <a:rPr lang="en-US" sz="1600" dirty="0">
                <a:solidFill>
                  <a:schemeClr val="dk1"/>
                </a:solidFill>
                <a:highlight>
                  <a:srgbClr val="FFFFFF"/>
                </a:highlight>
                <a:latin typeface="Baskerville" panose="02020502070401020303" pitchFamily="18" charset="0"/>
                <a:ea typeface="Baskerville" panose="02020502070401020303" pitchFamily="18" charset="0"/>
                <a:cs typeface="Times New Roman"/>
                <a:sym typeface="Times New Roman"/>
              </a:rPr>
              <a:t>Construct a classroom-based definition of compassion</a:t>
            </a:r>
          </a:p>
          <a:p>
            <a:pPr marL="285750" lvl="0" indent="-285750" algn="l" rtl="0">
              <a:lnSpc>
                <a:spcPct val="102916"/>
              </a:lnSpc>
              <a:spcBef>
                <a:spcPts val="0"/>
              </a:spcBef>
              <a:spcAft>
                <a:spcPts val="0"/>
              </a:spcAft>
              <a:buClr>
                <a:schemeClr val="accent2"/>
              </a:buClr>
              <a:buSzPct val="85000"/>
              <a:buFont typeface="Arial" panose="020B0604020202020204" pitchFamily="34" charset="0"/>
              <a:buChar char="•"/>
            </a:pPr>
            <a:r>
              <a:rPr lang="en-US" sz="1600" dirty="0">
                <a:solidFill>
                  <a:schemeClr val="dk1"/>
                </a:solidFill>
                <a:highlight>
                  <a:srgbClr val="FFFFFF"/>
                </a:highlight>
                <a:latin typeface="Baskerville" panose="02020502070401020303" pitchFamily="18" charset="0"/>
                <a:ea typeface="Baskerville" panose="02020502070401020303" pitchFamily="18" charset="0"/>
                <a:cs typeface="Times New Roman"/>
                <a:sym typeface="Times New Roman"/>
              </a:rPr>
              <a:t>Engage in personal reflection to apply compassion to their personal and school-based experience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1"/>
          <p:cNvSpPr txBox="1">
            <a:spLocks noGrp="1"/>
          </p:cNvSpPr>
          <p:nvPr>
            <p:ph type="title"/>
          </p:nvPr>
        </p:nvSpPr>
        <p:spPr>
          <a:xfrm>
            <a:off x="838200" y="458909"/>
            <a:ext cx="10515600" cy="672843"/>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Clr>
                <a:schemeClr val="dk1"/>
              </a:buClr>
              <a:buSzPct val="30555"/>
              <a:buFont typeface="Arial"/>
              <a:buNone/>
            </a:pPr>
            <a:r>
              <a:rPr lang="en-US" sz="2800" b="1" dirty="0">
                <a:latin typeface="Helvetica" pitchFamily="2" charset="0"/>
                <a:ea typeface="Open Sans"/>
                <a:cs typeface="Open Sans"/>
                <a:sym typeface="Open Sans"/>
              </a:rPr>
              <a:t>Review and Revise Definition of Compassion</a:t>
            </a:r>
            <a:endParaRPr lang="en-US" sz="2800" dirty="0">
              <a:latin typeface="Helvetica" pitchFamily="2" charset="0"/>
            </a:endParaRPr>
          </a:p>
        </p:txBody>
      </p:sp>
      <p:sp>
        <p:nvSpPr>
          <p:cNvPr id="197" name="Google Shape;197;p31"/>
          <p:cNvSpPr txBox="1">
            <a:spLocks noGrp="1"/>
          </p:cNvSpPr>
          <p:nvPr>
            <p:ph type="body" idx="1"/>
          </p:nvPr>
        </p:nvSpPr>
        <p:spPr>
          <a:xfrm>
            <a:off x="1516299" y="1251237"/>
            <a:ext cx="4984530" cy="2542998"/>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600" dirty="0">
                <a:solidFill>
                  <a:schemeClr val="accent2"/>
                </a:solidFill>
                <a:latin typeface="Baskerville" panose="02020502070401020303" pitchFamily="18" charset="0"/>
                <a:ea typeface="Baskerville" panose="02020502070401020303" pitchFamily="18" charset="0"/>
                <a:cs typeface="Times New Roman"/>
                <a:sym typeface="Times New Roman"/>
              </a:rPr>
              <a:t>Step 1: </a:t>
            </a:r>
            <a:endParaRPr sz="1600" dirty="0">
              <a:solidFill>
                <a:schemeClr val="accent2"/>
              </a:solidFill>
              <a:latin typeface="Baskerville" panose="02020502070401020303" pitchFamily="18" charset="0"/>
              <a:ea typeface="Baskerville" panose="02020502070401020303" pitchFamily="18" charset="0"/>
              <a:cs typeface="Times New Roman"/>
              <a:sym typeface="Times New Roman"/>
            </a:endParaRPr>
          </a:p>
          <a:p>
            <a:pPr marL="0" lvl="0" indent="0" algn="l" rtl="0">
              <a:lnSpc>
                <a:spcPct val="100000"/>
              </a:lnSpc>
              <a:spcBef>
                <a:spcPts val="0"/>
              </a:spcBef>
              <a:spcAft>
                <a:spcPts val="0"/>
              </a:spcAft>
              <a:buNone/>
            </a:pPr>
            <a:r>
              <a:rPr lang="en-US" sz="1600" dirty="0">
                <a:highlight>
                  <a:srgbClr val="FFFFFF"/>
                </a:highlight>
                <a:latin typeface="Times New Roman"/>
                <a:ea typeface="Times New Roman"/>
                <a:cs typeface="Times New Roman"/>
                <a:sym typeface="Times New Roman"/>
              </a:rPr>
              <a:t>Review your original definition of compassion</a:t>
            </a:r>
            <a:endParaRPr sz="1600" dirty="0">
              <a:latin typeface="Baskerville" panose="02020502070401020303" pitchFamily="18" charset="0"/>
              <a:ea typeface="Baskerville" panose="02020502070401020303" pitchFamily="18" charset="0"/>
            </a:endParaRPr>
          </a:p>
        </p:txBody>
      </p:sp>
      <p:sp>
        <p:nvSpPr>
          <p:cNvPr id="23" name="Google Shape;197;p31">
            <a:extLst>
              <a:ext uri="{FF2B5EF4-FFF2-40B4-BE49-F238E27FC236}">
                <a16:creationId xmlns:a16="http://schemas.microsoft.com/office/drawing/2014/main" id="{7C9871B9-EF4E-A39D-86A6-5144B0E4D09F}"/>
              </a:ext>
            </a:extLst>
          </p:cNvPr>
          <p:cNvSpPr txBox="1">
            <a:spLocks/>
          </p:cNvSpPr>
          <p:nvPr/>
        </p:nvSpPr>
        <p:spPr>
          <a:xfrm>
            <a:off x="1516299" y="4315002"/>
            <a:ext cx="3922985" cy="254299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04800" algn="l" rtl="0">
              <a:lnSpc>
                <a:spcPct val="90000"/>
              </a:lnSpc>
              <a:spcBef>
                <a:spcPts val="10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1pPr>
            <a:lvl2pPr marL="914400" marR="0" lvl="1"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2pPr>
            <a:lvl3pPr marL="1371600" marR="0" lvl="2"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3pPr>
            <a:lvl4pPr marL="1828800" marR="0" lvl="3"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4pPr>
            <a:lvl5pPr marL="2286000" marR="0" lvl="4"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buFont typeface="Arial"/>
              <a:buNone/>
            </a:pPr>
            <a:r>
              <a:rPr lang="en-US" sz="1600" dirty="0">
                <a:solidFill>
                  <a:schemeClr val="accent2"/>
                </a:solidFill>
                <a:latin typeface="Baskerville" panose="02020502070401020303" pitchFamily="18" charset="0"/>
                <a:ea typeface="Baskerville" panose="02020502070401020303" pitchFamily="18" charset="0"/>
                <a:cs typeface="Times New Roman"/>
                <a:sym typeface="Times New Roman"/>
              </a:rPr>
              <a:t>Step 3: </a:t>
            </a:r>
          </a:p>
          <a:p>
            <a:pPr marL="0" lvl="0" indent="0" algn="l" rtl="0">
              <a:lnSpc>
                <a:spcPct val="100000"/>
              </a:lnSpc>
              <a:spcBef>
                <a:spcPts val="0"/>
              </a:spcBef>
              <a:spcAft>
                <a:spcPts val="0"/>
              </a:spcAft>
              <a:buNone/>
            </a:pPr>
            <a:r>
              <a:rPr lang="en-US" sz="1600" dirty="0">
                <a:highlight>
                  <a:srgbClr val="FFFFFF"/>
                </a:highlight>
                <a:latin typeface="Times New Roman"/>
                <a:ea typeface="Times New Roman"/>
                <a:cs typeface="Times New Roman"/>
                <a:sym typeface="Times New Roman"/>
              </a:rPr>
              <a:t>In small groups create a new definition of compassion that includes the new ideas or insights that were developed </a:t>
            </a:r>
          </a:p>
          <a:p>
            <a:pPr marL="0" indent="0">
              <a:buFont typeface="Arial"/>
              <a:buNone/>
            </a:pPr>
            <a:endParaRPr lang="en-US" sz="1600" dirty="0">
              <a:latin typeface="Baskerville" panose="02020502070401020303" pitchFamily="18" charset="0"/>
              <a:ea typeface="Baskerville" panose="02020502070401020303" pitchFamily="18" charset="0"/>
            </a:endParaRPr>
          </a:p>
        </p:txBody>
      </p:sp>
      <p:sp>
        <p:nvSpPr>
          <p:cNvPr id="25" name="Google Shape;197;p31">
            <a:extLst>
              <a:ext uri="{FF2B5EF4-FFF2-40B4-BE49-F238E27FC236}">
                <a16:creationId xmlns:a16="http://schemas.microsoft.com/office/drawing/2014/main" id="{B9692D2C-B6CE-2242-2E0A-8AE6DBB905AE}"/>
              </a:ext>
            </a:extLst>
          </p:cNvPr>
          <p:cNvSpPr txBox="1">
            <a:spLocks/>
          </p:cNvSpPr>
          <p:nvPr/>
        </p:nvSpPr>
        <p:spPr>
          <a:xfrm>
            <a:off x="6620045" y="1222974"/>
            <a:ext cx="4460485" cy="254299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04800" algn="l" rtl="0">
              <a:lnSpc>
                <a:spcPct val="90000"/>
              </a:lnSpc>
              <a:spcBef>
                <a:spcPts val="10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1pPr>
            <a:lvl2pPr marL="914400" marR="0" lvl="1"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2pPr>
            <a:lvl3pPr marL="1371600" marR="0" lvl="2"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3pPr>
            <a:lvl4pPr marL="1828800" marR="0" lvl="3"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4pPr>
            <a:lvl5pPr marL="2286000" marR="0" lvl="4"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buFont typeface="Arial"/>
              <a:buNone/>
            </a:pPr>
            <a:r>
              <a:rPr lang="en-US" sz="1600" dirty="0">
                <a:solidFill>
                  <a:schemeClr val="accent2"/>
                </a:solidFill>
                <a:latin typeface="Baskerville" panose="02020502070401020303" pitchFamily="18" charset="0"/>
                <a:ea typeface="Baskerville" panose="02020502070401020303" pitchFamily="18" charset="0"/>
                <a:cs typeface="Times New Roman"/>
                <a:sym typeface="Times New Roman"/>
              </a:rPr>
              <a:t>Step 2: </a:t>
            </a:r>
          </a:p>
          <a:p>
            <a:pPr marL="0" lvl="0" indent="0" algn="l" rtl="0">
              <a:lnSpc>
                <a:spcPct val="100000"/>
              </a:lnSpc>
              <a:spcBef>
                <a:spcPts val="0"/>
              </a:spcBef>
              <a:spcAft>
                <a:spcPts val="0"/>
              </a:spcAft>
              <a:buNone/>
            </a:pPr>
            <a:r>
              <a:rPr lang="en-US" sz="1600" dirty="0">
                <a:latin typeface="Times New Roman"/>
                <a:ea typeface="Times New Roman"/>
                <a:cs typeface="Times New Roman"/>
                <a:sym typeface="Times New Roman"/>
              </a:rPr>
              <a:t>Return back to your previous pair-share group and answer the following prompts/questions</a:t>
            </a:r>
          </a:p>
          <a:p>
            <a:pPr marL="457200" lvl="0" indent="-381000" algn="l" rtl="0">
              <a:lnSpc>
                <a:spcPct val="100000"/>
              </a:lnSpc>
              <a:spcBef>
                <a:spcPts val="0"/>
              </a:spcBef>
              <a:spcAft>
                <a:spcPts val="0"/>
              </a:spcAft>
              <a:buClr>
                <a:schemeClr val="accent2"/>
              </a:buClr>
              <a:buSzPct val="85000"/>
              <a:buFont typeface="Times New Roman"/>
              <a:buChar char="•"/>
            </a:pPr>
            <a:r>
              <a:rPr lang="en-US" sz="1600" dirty="0">
                <a:latin typeface="Times New Roman"/>
                <a:ea typeface="Times New Roman"/>
                <a:cs typeface="Times New Roman"/>
                <a:sym typeface="Times New Roman"/>
              </a:rPr>
              <a:t>With your partner make a list of things you noticed about compassion in the photos that you didn’t include in your first definition</a:t>
            </a:r>
          </a:p>
          <a:p>
            <a:pPr marL="457200" lvl="0" indent="-381000" algn="l" rtl="0">
              <a:lnSpc>
                <a:spcPct val="100000"/>
              </a:lnSpc>
              <a:spcBef>
                <a:spcPts val="0"/>
              </a:spcBef>
              <a:spcAft>
                <a:spcPts val="0"/>
              </a:spcAft>
              <a:buClr>
                <a:schemeClr val="accent2"/>
              </a:buClr>
              <a:buSzPct val="85000"/>
              <a:buFont typeface="Times New Roman"/>
              <a:buChar char="•"/>
            </a:pPr>
            <a:r>
              <a:rPr lang="en-US" sz="1600" dirty="0">
                <a:latin typeface="Times New Roman"/>
                <a:ea typeface="Times New Roman"/>
                <a:cs typeface="Times New Roman"/>
                <a:sym typeface="Times New Roman"/>
              </a:rPr>
              <a:t>Does compassion extend beyond what you first thought it did? (example - to animals or the environment, to people we don't know)</a:t>
            </a:r>
          </a:p>
          <a:p>
            <a:pPr marL="457200" lvl="0" indent="-381000" algn="l" rtl="0">
              <a:lnSpc>
                <a:spcPct val="100000"/>
              </a:lnSpc>
              <a:spcBef>
                <a:spcPts val="0"/>
              </a:spcBef>
              <a:spcAft>
                <a:spcPts val="0"/>
              </a:spcAft>
              <a:buClr>
                <a:schemeClr val="accent2"/>
              </a:buClr>
              <a:buSzPct val="85000"/>
              <a:buFont typeface="Times New Roman"/>
              <a:buChar char="•"/>
            </a:pPr>
            <a:r>
              <a:rPr lang="en-US" sz="1600" dirty="0">
                <a:latin typeface="Times New Roman"/>
                <a:ea typeface="Times New Roman"/>
                <a:cs typeface="Times New Roman"/>
                <a:sym typeface="Times New Roman"/>
              </a:rPr>
              <a:t>Were their things that surprised you in your notes from the photos?</a:t>
            </a:r>
          </a:p>
        </p:txBody>
      </p:sp>
      <p:sp>
        <p:nvSpPr>
          <p:cNvPr id="31" name="Google Shape;197;p31">
            <a:extLst>
              <a:ext uri="{FF2B5EF4-FFF2-40B4-BE49-F238E27FC236}">
                <a16:creationId xmlns:a16="http://schemas.microsoft.com/office/drawing/2014/main" id="{1CB9BC68-D583-A967-DDC8-C0CDEC06459D}"/>
              </a:ext>
            </a:extLst>
          </p:cNvPr>
          <p:cNvSpPr txBox="1">
            <a:spLocks/>
          </p:cNvSpPr>
          <p:nvPr/>
        </p:nvSpPr>
        <p:spPr>
          <a:xfrm>
            <a:off x="6649866" y="4363527"/>
            <a:ext cx="4430664" cy="254299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04800" algn="l" rtl="0">
              <a:lnSpc>
                <a:spcPct val="90000"/>
              </a:lnSpc>
              <a:spcBef>
                <a:spcPts val="10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1pPr>
            <a:lvl2pPr marL="914400" marR="0" lvl="1"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2pPr>
            <a:lvl3pPr marL="1371600" marR="0" lvl="2"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3pPr>
            <a:lvl4pPr marL="1828800" marR="0" lvl="3"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4pPr>
            <a:lvl5pPr marL="2286000" marR="0" lvl="4" indent="-304800" algn="l" rtl="0">
              <a:lnSpc>
                <a:spcPct val="90000"/>
              </a:lnSpc>
              <a:spcBef>
                <a:spcPts val="500"/>
              </a:spcBef>
              <a:spcAft>
                <a:spcPts val="0"/>
              </a:spcAft>
              <a:buClr>
                <a:schemeClr val="dk1"/>
              </a:buClr>
              <a:buSzPts val="1200"/>
              <a:buFont typeface="Arial"/>
              <a:buChar char="•"/>
              <a:defRPr sz="1200" b="0" i="0" u="none" strike="noStrike" cap="none">
                <a:solidFill>
                  <a:schemeClr val="dk1"/>
                </a:solidFill>
                <a:latin typeface="Libre Baskerville"/>
                <a:ea typeface="Libre Baskerville"/>
                <a:cs typeface="Libre Baskerville"/>
                <a:sym typeface="Libre Baskervill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nSpc>
                <a:spcPct val="100000"/>
              </a:lnSpc>
              <a:spcBef>
                <a:spcPts val="0"/>
              </a:spcBef>
              <a:buFont typeface="Arial"/>
              <a:buNone/>
            </a:pPr>
            <a:r>
              <a:rPr lang="en-US" sz="1600" dirty="0">
                <a:solidFill>
                  <a:schemeClr val="accent2"/>
                </a:solidFill>
                <a:latin typeface="Baskerville" panose="02020502070401020303" pitchFamily="18" charset="0"/>
                <a:ea typeface="Baskerville" panose="02020502070401020303" pitchFamily="18" charset="0"/>
                <a:cs typeface="Times New Roman"/>
                <a:sym typeface="Times New Roman"/>
              </a:rPr>
              <a:t>Step 4: </a:t>
            </a:r>
          </a:p>
          <a:p>
            <a:pPr marL="0" lvl="0" indent="0" algn="l" rtl="0">
              <a:lnSpc>
                <a:spcPct val="100000"/>
              </a:lnSpc>
              <a:spcBef>
                <a:spcPts val="0"/>
              </a:spcBef>
              <a:spcAft>
                <a:spcPts val="0"/>
              </a:spcAft>
              <a:buNone/>
            </a:pPr>
            <a:r>
              <a:rPr lang="en-US" sz="1600" dirty="0">
                <a:highlight>
                  <a:srgbClr val="FFFFFF"/>
                </a:highlight>
                <a:latin typeface="Times New Roman"/>
                <a:ea typeface="Times New Roman"/>
                <a:cs typeface="Times New Roman"/>
                <a:sym typeface="Times New Roman"/>
              </a:rPr>
              <a:t> Share out your revised definitions and write them or post them for all to see</a:t>
            </a:r>
          </a:p>
          <a:p>
            <a:pPr marL="0" lvl="0" indent="0" algn="l" rtl="0">
              <a:lnSpc>
                <a:spcPct val="100000"/>
              </a:lnSpc>
              <a:spcBef>
                <a:spcPts val="0"/>
              </a:spcBef>
              <a:spcAft>
                <a:spcPts val="0"/>
              </a:spcAft>
              <a:buNone/>
            </a:pPr>
            <a:br>
              <a:rPr lang="en-US" sz="1600" dirty="0">
                <a:highlight>
                  <a:srgbClr val="FFFFFF"/>
                </a:highlight>
                <a:latin typeface="Times New Roman"/>
                <a:ea typeface="Times New Roman"/>
                <a:cs typeface="Times New Roman"/>
                <a:sym typeface="Times New Roman"/>
              </a:rPr>
            </a:br>
            <a:br>
              <a:rPr lang="en-US" sz="1600" dirty="0">
                <a:highlight>
                  <a:srgbClr val="FFFFFF"/>
                </a:highlight>
                <a:latin typeface="Times New Roman"/>
                <a:ea typeface="Times New Roman"/>
                <a:cs typeface="Times New Roman"/>
                <a:sym typeface="Times New Roman"/>
              </a:rPr>
            </a:br>
            <a:endParaRPr lang="en-US" sz="1600" dirty="0">
              <a:latin typeface="Baskerville" panose="02020502070401020303" pitchFamily="18" charset="0"/>
              <a:ea typeface="Baskerville" panose="02020502070401020303" pitchFamily="18" charset="0"/>
            </a:endParaRPr>
          </a:p>
        </p:txBody>
      </p:sp>
      <p:pic>
        <p:nvPicPr>
          <p:cNvPr id="3" name="Picture 2">
            <a:extLst>
              <a:ext uri="{FF2B5EF4-FFF2-40B4-BE49-F238E27FC236}">
                <a16:creationId xmlns:a16="http://schemas.microsoft.com/office/drawing/2014/main" id="{6A9D96CF-FC9F-0401-0BF3-BF9F6B8C43AA}"/>
              </a:ext>
            </a:extLst>
          </p:cNvPr>
          <p:cNvPicPr>
            <a:picLocks noChangeAspect="1"/>
          </p:cNvPicPr>
          <p:nvPr/>
        </p:nvPicPr>
        <p:blipFill>
          <a:blip r:embed="rId3"/>
          <a:stretch>
            <a:fillRect/>
          </a:stretch>
        </p:blipFill>
        <p:spPr>
          <a:xfrm>
            <a:off x="859117" y="1251237"/>
            <a:ext cx="500895" cy="539425"/>
          </a:xfrm>
          <a:prstGeom prst="rect">
            <a:avLst/>
          </a:prstGeom>
        </p:spPr>
      </p:pic>
      <p:pic>
        <p:nvPicPr>
          <p:cNvPr id="4" name="Picture 3">
            <a:extLst>
              <a:ext uri="{FF2B5EF4-FFF2-40B4-BE49-F238E27FC236}">
                <a16:creationId xmlns:a16="http://schemas.microsoft.com/office/drawing/2014/main" id="{C114AA0C-8844-11AD-9113-926D513F9692}"/>
              </a:ext>
            </a:extLst>
          </p:cNvPr>
          <p:cNvPicPr>
            <a:picLocks noChangeAspect="1"/>
          </p:cNvPicPr>
          <p:nvPr/>
        </p:nvPicPr>
        <p:blipFill>
          <a:blip r:embed="rId4"/>
          <a:stretch>
            <a:fillRect/>
          </a:stretch>
        </p:blipFill>
        <p:spPr>
          <a:xfrm>
            <a:off x="5999934" y="1251237"/>
            <a:ext cx="423835" cy="539425"/>
          </a:xfrm>
          <a:prstGeom prst="rect">
            <a:avLst/>
          </a:prstGeom>
        </p:spPr>
      </p:pic>
      <p:pic>
        <p:nvPicPr>
          <p:cNvPr id="5" name="Picture 4">
            <a:extLst>
              <a:ext uri="{FF2B5EF4-FFF2-40B4-BE49-F238E27FC236}">
                <a16:creationId xmlns:a16="http://schemas.microsoft.com/office/drawing/2014/main" id="{F272C02B-6CF0-25EC-8889-CF07DED1AC25}"/>
              </a:ext>
            </a:extLst>
          </p:cNvPr>
          <p:cNvPicPr>
            <a:picLocks noChangeAspect="1"/>
          </p:cNvPicPr>
          <p:nvPr/>
        </p:nvPicPr>
        <p:blipFill>
          <a:blip r:embed="rId5"/>
          <a:stretch>
            <a:fillRect/>
          </a:stretch>
        </p:blipFill>
        <p:spPr>
          <a:xfrm>
            <a:off x="859117" y="4374665"/>
            <a:ext cx="500895" cy="429339"/>
          </a:xfrm>
          <a:prstGeom prst="rect">
            <a:avLst/>
          </a:prstGeom>
        </p:spPr>
      </p:pic>
      <p:pic>
        <p:nvPicPr>
          <p:cNvPr id="6" name="Picture 5">
            <a:extLst>
              <a:ext uri="{FF2B5EF4-FFF2-40B4-BE49-F238E27FC236}">
                <a16:creationId xmlns:a16="http://schemas.microsoft.com/office/drawing/2014/main" id="{9CFFAEA9-1AA0-B22A-AD41-A8A8368D657F}"/>
              </a:ext>
            </a:extLst>
          </p:cNvPr>
          <p:cNvPicPr>
            <a:picLocks noChangeAspect="1"/>
          </p:cNvPicPr>
          <p:nvPr/>
        </p:nvPicPr>
        <p:blipFill>
          <a:blip r:embed="rId6"/>
          <a:stretch>
            <a:fillRect/>
          </a:stretch>
        </p:blipFill>
        <p:spPr>
          <a:xfrm>
            <a:off x="5884344" y="4374665"/>
            <a:ext cx="539425" cy="5394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1"/>
          <p:cNvSpPr txBox="1">
            <a:spLocks noGrp="1"/>
          </p:cNvSpPr>
          <p:nvPr>
            <p:ph type="title"/>
          </p:nvPr>
        </p:nvSpPr>
        <p:spPr>
          <a:xfrm>
            <a:off x="838200" y="458909"/>
            <a:ext cx="10515600" cy="672843"/>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Clr>
                <a:schemeClr val="dk1"/>
              </a:buClr>
              <a:buSzPct val="30555"/>
              <a:buFont typeface="Arial"/>
              <a:buNone/>
            </a:pPr>
            <a:r>
              <a:rPr lang="en-US" sz="2800" b="1" dirty="0">
                <a:latin typeface="Helvetica" pitchFamily="2" charset="0"/>
                <a:ea typeface="Open Sans"/>
                <a:cs typeface="Open Sans"/>
                <a:sym typeface="Open Sans"/>
              </a:rPr>
              <a:t>Creating Compassionate Classroom Intentions</a:t>
            </a:r>
            <a:endParaRPr sz="2800" dirty="0">
              <a:latin typeface="Helvetica" pitchFamily="2" charset="0"/>
            </a:endParaRPr>
          </a:p>
        </p:txBody>
      </p:sp>
      <p:sp>
        <p:nvSpPr>
          <p:cNvPr id="197" name="Google Shape;197;p31"/>
          <p:cNvSpPr txBox="1">
            <a:spLocks noGrp="1"/>
          </p:cNvSpPr>
          <p:nvPr>
            <p:ph type="body" idx="1"/>
          </p:nvPr>
        </p:nvSpPr>
        <p:spPr>
          <a:xfrm>
            <a:off x="838200" y="3429000"/>
            <a:ext cx="5142470" cy="4990714"/>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400" dirty="0">
                <a:solidFill>
                  <a:schemeClr val="accent2"/>
                </a:solidFill>
                <a:latin typeface="Baskerville" panose="02020502070401020303" pitchFamily="18" charset="0"/>
                <a:ea typeface="Baskerville" panose="02020502070401020303" pitchFamily="18" charset="0"/>
                <a:cs typeface="Times New Roman"/>
                <a:sym typeface="Times New Roman"/>
              </a:rPr>
              <a:t>Creating</a:t>
            </a:r>
          </a:p>
          <a:p>
            <a:pPr marL="0" lvl="0" indent="0" algn="l" rtl="0">
              <a:lnSpc>
                <a:spcPct val="100000"/>
              </a:lnSpc>
              <a:spcBef>
                <a:spcPts val="0"/>
              </a:spcBef>
              <a:spcAft>
                <a:spcPts val="0"/>
              </a:spcAft>
              <a:buNone/>
            </a:pPr>
            <a:r>
              <a:rPr lang="en-US" sz="2400" dirty="0">
                <a:latin typeface="Baskerville" panose="02020502070401020303" pitchFamily="18" charset="0"/>
                <a:ea typeface="Baskerville" panose="02020502070401020303" pitchFamily="18" charset="0"/>
                <a:cs typeface="Times New Roman"/>
                <a:sym typeface="Times New Roman"/>
              </a:rPr>
              <a:t> </a:t>
            </a:r>
            <a:endParaRPr sz="2400" dirty="0">
              <a:latin typeface="Baskerville" panose="02020502070401020303" pitchFamily="18" charset="0"/>
              <a:ea typeface="Baskerville" panose="02020502070401020303" pitchFamily="18" charset="0"/>
              <a:cs typeface="Times New Roman"/>
              <a:sym typeface="Times New Roman"/>
            </a:endParaRPr>
          </a:p>
          <a:p>
            <a:pPr marL="285750" indent="-285750">
              <a:lnSpc>
                <a:spcPct val="100000"/>
              </a:lnSpc>
              <a:spcBef>
                <a:spcPts val="0"/>
              </a:spcBef>
              <a:buClr>
                <a:schemeClr val="accent2"/>
              </a:buClr>
              <a:buSzPct val="85000"/>
            </a:pPr>
            <a:r>
              <a:rPr lang="en-US" sz="1600" dirty="0">
                <a:highlight>
                  <a:srgbClr val="FFFFFF"/>
                </a:highlight>
                <a:latin typeface="Times New Roman"/>
                <a:ea typeface="Times New Roman"/>
                <a:cs typeface="Times New Roman"/>
                <a:sym typeface="Times New Roman"/>
              </a:rPr>
              <a:t>Make a list of intentions or specific actions we can take to support each other's happiness and act with compassion. If the class has an existing agreement list, look at it again to see if there are intentions to add.</a:t>
            </a:r>
          </a:p>
          <a:p>
            <a:pPr marL="285750" indent="-285750">
              <a:lnSpc>
                <a:spcPct val="100000"/>
              </a:lnSpc>
              <a:spcBef>
                <a:spcPts val="0"/>
              </a:spcBef>
              <a:buClr>
                <a:schemeClr val="accent2"/>
              </a:buClr>
              <a:buSzPct val="85000"/>
            </a:pPr>
            <a:endParaRPr lang="en-US" sz="1600" dirty="0">
              <a:highlight>
                <a:srgbClr val="FFFFFF"/>
              </a:highlight>
              <a:latin typeface="Times New Roman"/>
              <a:ea typeface="Times New Roman"/>
              <a:cs typeface="Times New Roman"/>
              <a:sym typeface="Times New Roman"/>
            </a:endParaRPr>
          </a:p>
          <a:p>
            <a:pPr marL="285750" indent="-285750">
              <a:lnSpc>
                <a:spcPct val="100000"/>
              </a:lnSpc>
              <a:spcBef>
                <a:spcPts val="0"/>
              </a:spcBef>
              <a:buClr>
                <a:schemeClr val="accent2"/>
              </a:buClr>
              <a:buSzPct val="85000"/>
            </a:pPr>
            <a:r>
              <a:rPr lang="en-US" sz="1600" dirty="0">
                <a:highlight>
                  <a:srgbClr val="FFFFFF"/>
                </a:highlight>
                <a:latin typeface="Times New Roman"/>
                <a:ea typeface="Times New Roman"/>
                <a:cs typeface="Times New Roman"/>
                <a:sym typeface="Times New Roman"/>
              </a:rPr>
              <a:t>What intentions can we share in terms of how we relate to one another so that we have a safe, caring, happy, compassionate class.</a:t>
            </a:r>
          </a:p>
          <a:p>
            <a:pPr marL="0" lvl="0" indent="0" algn="l" rtl="0">
              <a:lnSpc>
                <a:spcPct val="100000"/>
              </a:lnSpc>
              <a:spcBef>
                <a:spcPts val="0"/>
              </a:spcBef>
              <a:spcAft>
                <a:spcPts val="0"/>
              </a:spcAft>
              <a:buClr>
                <a:schemeClr val="dk1"/>
              </a:buClr>
              <a:buSzPts val="1100"/>
              <a:buFont typeface="Arial"/>
              <a:buNone/>
            </a:pPr>
            <a:endParaRPr lang="en-US" sz="1600" dirty="0">
              <a:highlight>
                <a:srgbClr val="FFFFFF"/>
              </a:highlight>
              <a:latin typeface="Times New Roman"/>
              <a:ea typeface="Times New Roman"/>
              <a:cs typeface="Times New Roman"/>
              <a:sym typeface="Times New Roman"/>
            </a:endParaRPr>
          </a:p>
          <a:p>
            <a:pPr marL="342900" indent="-342900">
              <a:lnSpc>
                <a:spcPct val="100000"/>
              </a:lnSpc>
              <a:spcBef>
                <a:spcPts val="0"/>
              </a:spcBef>
              <a:buClr>
                <a:schemeClr val="accent2"/>
              </a:buClr>
              <a:buSzPct val="70000"/>
            </a:pPr>
            <a:endParaRPr sz="2300" dirty="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2300" b="1" dirty="0">
              <a:latin typeface="Times New Roman"/>
              <a:ea typeface="Times New Roman"/>
              <a:cs typeface="Times New Roman"/>
              <a:sym typeface="Times New Roman"/>
            </a:endParaRPr>
          </a:p>
          <a:p>
            <a:pPr marL="0" lvl="0" indent="0" algn="l" rtl="0">
              <a:spcBef>
                <a:spcPts val="1000"/>
              </a:spcBef>
              <a:spcAft>
                <a:spcPts val="0"/>
              </a:spcAft>
              <a:buNone/>
            </a:pPr>
            <a:endParaRPr dirty="0"/>
          </a:p>
        </p:txBody>
      </p:sp>
      <p:sp>
        <p:nvSpPr>
          <p:cNvPr id="3" name="Text Placeholder 2">
            <a:extLst>
              <a:ext uri="{FF2B5EF4-FFF2-40B4-BE49-F238E27FC236}">
                <a16:creationId xmlns:a16="http://schemas.microsoft.com/office/drawing/2014/main" id="{009461C6-7D3F-B22A-1D32-3E4CC6900F52}"/>
              </a:ext>
            </a:extLst>
          </p:cNvPr>
          <p:cNvSpPr>
            <a:spLocks noGrp="1"/>
          </p:cNvSpPr>
          <p:nvPr>
            <p:ph type="body" idx="2"/>
          </p:nvPr>
        </p:nvSpPr>
        <p:spPr>
          <a:xfrm>
            <a:off x="6326658" y="3429000"/>
            <a:ext cx="5027141" cy="4990714"/>
          </a:xfrm>
        </p:spPr>
        <p:txBody>
          <a:bodyPr/>
          <a:lstStyle/>
          <a:p>
            <a:pPr marL="0" lvl="0" indent="0" algn="l" rtl="0">
              <a:lnSpc>
                <a:spcPct val="100000"/>
              </a:lnSpc>
              <a:spcBef>
                <a:spcPts val="0"/>
              </a:spcBef>
              <a:spcAft>
                <a:spcPts val="0"/>
              </a:spcAft>
              <a:buNone/>
            </a:pPr>
            <a:r>
              <a:rPr lang="en-US" sz="2400" dirty="0">
                <a:solidFill>
                  <a:schemeClr val="accent2"/>
                </a:solidFill>
                <a:latin typeface="Baskerville" panose="02020502070401020303" pitchFamily="18" charset="0"/>
                <a:ea typeface="Baskerville" panose="02020502070401020303" pitchFamily="18" charset="0"/>
                <a:cs typeface="Times New Roman"/>
                <a:sym typeface="Times New Roman"/>
              </a:rPr>
              <a:t>In Action</a:t>
            </a:r>
          </a:p>
          <a:p>
            <a:pPr marL="0" lvl="0" indent="0" algn="l" rtl="0">
              <a:lnSpc>
                <a:spcPct val="100000"/>
              </a:lnSpc>
              <a:spcBef>
                <a:spcPts val="0"/>
              </a:spcBef>
              <a:spcAft>
                <a:spcPts val="0"/>
              </a:spcAft>
              <a:buNone/>
            </a:pPr>
            <a:endParaRPr lang="en-US" sz="2400" dirty="0">
              <a:latin typeface="Baskerville" panose="02020502070401020303" pitchFamily="18" charset="0"/>
              <a:ea typeface="Baskerville" panose="02020502070401020303" pitchFamily="18" charset="0"/>
              <a:cs typeface="Times New Roman"/>
              <a:sym typeface="Times New Roman"/>
            </a:endParaRP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are examples of what these intentions might look like in action: </a:t>
            </a: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might the intention mean? </a:t>
            </a: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might this intention look like in action? </a:t>
            </a: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would happen if we all honored this intention?</a:t>
            </a: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if we didn’t honor this intention?</a:t>
            </a:r>
          </a:p>
          <a:p>
            <a:endParaRPr lang="en-US" dirty="0"/>
          </a:p>
        </p:txBody>
      </p:sp>
      <p:pic>
        <p:nvPicPr>
          <p:cNvPr id="5" name="Picture 4">
            <a:extLst>
              <a:ext uri="{FF2B5EF4-FFF2-40B4-BE49-F238E27FC236}">
                <a16:creationId xmlns:a16="http://schemas.microsoft.com/office/drawing/2014/main" id="{3137AF1A-AF3B-3C79-A5B8-6B1B9CCB6234}"/>
              </a:ext>
            </a:extLst>
          </p:cNvPr>
          <p:cNvPicPr>
            <a:picLocks noChangeAspect="1"/>
          </p:cNvPicPr>
          <p:nvPr/>
        </p:nvPicPr>
        <p:blipFill>
          <a:blip r:embed="rId3"/>
          <a:stretch>
            <a:fillRect/>
          </a:stretch>
        </p:blipFill>
        <p:spPr>
          <a:xfrm>
            <a:off x="6326658" y="1814727"/>
            <a:ext cx="1502374" cy="938984"/>
          </a:xfrm>
          <a:prstGeom prst="rect">
            <a:avLst/>
          </a:prstGeom>
        </p:spPr>
      </p:pic>
      <p:pic>
        <p:nvPicPr>
          <p:cNvPr id="6" name="Picture 5">
            <a:extLst>
              <a:ext uri="{FF2B5EF4-FFF2-40B4-BE49-F238E27FC236}">
                <a16:creationId xmlns:a16="http://schemas.microsoft.com/office/drawing/2014/main" id="{49F8E1A7-CFC7-F50E-D929-0AD7131E46F6}"/>
              </a:ext>
            </a:extLst>
          </p:cNvPr>
          <p:cNvPicPr>
            <a:picLocks noChangeAspect="1"/>
          </p:cNvPicPr>
          <p:nvPr/>
        </p:nvPicPr>
        <p:blipFill>
          <a:blip r:embed="rId4"/>
          <a:stretch>
            <a:fillRect/>
          </a:stretch>
        </p:blipFill>
        <p:spPr>
          <a:xfrm>
            <a:off x="915573" y="1595620"/>
            <a:ext cx="931698" cy="127049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1"/>
          <p:cNvSpPr txBox="1">
            <a:spLocks noGrp="1"/>
          </p:cNvSpPr>
          <p:nvPr>
            <p:ph type="title"/>
          </p:nvPr>
        </p:nvSpPr>
        <p:spPr>
          <a:xfrm>
            <a:off x="838200" y="458909"/>
            <a:ext cx="10515600" cy="672843"/>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Clr>
                <a:schemeClr val="dk1"/>
              </a:buClr>
              <a:buSzPct val="30555"/>
              <a:buFont typeface="Arial"/>
              <a:buNone/>
            </a:pPr>
            <a:r>
              <a:rPr lang="en-US" sz="2800" b="1" dirty="0">
                <a:latin typeface="Open Sans"/>
                <a:ea typeface="Open Sans"/>
                <a:cs typeface="Open Sans"/>
                <a:sym typeface="Open Sans"/>
              </a:rPr>
              <a:t>Crafting the Image of a Compassionate Classroom</a:t>
            </a:r>
            <a:endParaRPr sz="2800" dirty="0">
              <a:latin typeface="Helvetica" pitchFamily="2" charset="0"/>
            </a:endParaRPr>
          </a:p>
        </p:txBody>
      </p:sp>
      <p:sp>
        <p:nvSpPr>
          <p:cNvPr id="197" name="Google Shape;197;p31"/>
          <p:cNvSpPr txBox="1">
            <a:spLocks noGrp="1"/>
          </p:cNvSpPr>
          <p:nvPr>
            <p:ph type="body" idx="1"/>
          </p:nvPr>
        </p:nvSpPr>
        <p:spPr>
          <a:xfrm>
            <a:off x="838200" y="2889765"/>
            <a:ext cx="5142470" cy="4990714"/>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400" dirty="0">
                <a:solidFill>
                  <a:schemeClr val="accent2"/>
                </a:solidFill>
                <a:latin typeface="Baskerville" panose="02020502070401020303" pitchFamily="18" charset="0"/>
                <a:ea typeface="Baskerville" panose="02020502070401020303" pitchFamily="18" charset="0"/>
                <a:cs typeface="Times New Roman"/>
                <a:sym typeface="Times New Roman"/>
              </a:rPr>
              <a:t>Craft an Image</a:t>
            </a:r>
          </a:p>
          <a:p>
            <a:pPr marL="0" lvl="0" indent="0" algn="l" rtl="0">
              <a:lnSpc>
                <a:spcPct val="100000"/>
              </a:lnSpc>
              <a:spcBef>
                <a:spcPts val="0"/>
              </a:spcBef>
              <a:spcAft>
                <a:spcPts val="0"/>
              </a:spcAft>
              <a:buNone/>
            </a:pPr>
            <a:r>
              <a:rPr lang="en-US" sz="2400" dirty="0">
                <a:latin typeface="Baskerville" panose="02020502070401020303" pitchFamily="18" charset="0"/>
                <a:ea typeface="Baskerville" panose="02020502070401020303" pitchFamily="18" charset="0"/>
                <a:cs typeface="Times New Roman"/>
                <a:sym typeface="Times New Roman"/>
              </a:rPr>
              <a:t> </a:t>
            </a:r>
            <a:endParaRPr sz="2400" dirty="0">
              <a:latin typeface="Baskerville" panose="02020502070401020303" pitchFamily="18" charset="0"/>
              <a:ea typeface="Baskerville" panose="02020502070401020303" pitchFamily="18" charset="0"/>
              <a:cs typeface="Times New Roman"/>
              <a:sym typeface="Times New Roman"/>
            </a:endParaRPr>
          </a:p>
          <a:p>
            <a:pPr marL="285750" lvl="0" indent="-285750">
              <a:lnSpc>
                <a:spcPct val="100000"/>
              </a:lnSpc>
              <a:spcBef>
                <a:spcPts val="0"/>
              </a:spcBef>
              <a:buClr>
                <a:schemeClr val="accent2"/>
              </a:buClr>
              <a:buSzPct val="85000"/>
            </a:pPr>
            <a:r>
              <a:rPr lang="en-US" sz="1600" dirty="0">
                <a:highlight>
                  <a:srgbClr val="FFFFFF"/>
                </a:highlight>
                <a:latin typeface="Times New Roman"/>
                <a:ea typeface="Times New Roman"/>
                <a:cs typeface="Times New Roman"/>
                <a:sym typeface="Times New Roman"/>
              </a:rPr>
              <a:t>In small groups draw a situation and create a visual that represents the practice of one of our shared intentions.  </a:t>
            </a:r>
          </a:p>
          <a:p>
            <a:pPr marL="285750" lvl="0" indent="-285750">
              <a:lnSpc>
                <a:spcPct val="100000"/>
              </a:lnSpc>
              <a:spcBef>
                <a:spcPts val="0"/>
              </a:spcBef>
              <a:buClr>
                <a:schemeClr val="accent2"/>
              </a:buClr>
              <a:buSzPct val="85000"/>
            </a:pPr>
            <a:endParaRPr lang="en-US" sz="1600" dirty="0">
              <a:highlight>
                <a:srgbClr val="FFFFFF"/>
              </a:highlight>
              <a:latin typeface="Times New Roman"/>
              <a:ea typeface="Times New Roman"/>
              <a:cs typeface="Times New Roman"/>
              <a:sym typeface="Times New Roman"/>
            </a:endParaRPr>
          </a:p>
          <a:p>
            <a:pPr marL="285750" lvl="0" indent="-285750">
              <a:lnSpc>
                <a:spcPct val="100000"/>
              </a:lnSpc>
              <a:spcBef>
                <a:spcPts val="0"/>
              </a:spcBef>
              <a:buClr>
                <a:schemeClr val="accent2"/>
              </a:buClr>
              <a:buSzPct val="85000"/>
            </a:pPr>
            <a:r>
              <a:rPr lang="en-US" sz="1600" dirty="0">
                <a:highlight>
                  <a:srgbClr val="FFFFFF"/>
                </a:highlight>
                <a:latin typeface="Times New Roman"/>
                <a:ea typeface="Times New Roman"/>
                <a:cs typeface="Times New Roman"/>
                <a:sym typeface="Times New Roman"/>
              </a:rPr>
              <a:t>Share out images, diagrams, pictures or models of classroom intentions in action</a:t>
            </a:r>
          </a:p>
          <a:p>
            <a:pPr marL="0" lvl="0" indent="0" algn="l" rtl="0">
              <a:lnSpc>
                <a:spcPct val="100000"/>
              </a:lnSpc>
              <a:spcBef>
                <a:spcPts val="0"/>
              </a:spcBef>
              <a:spcAft>
                <a:spcPts val="0"/>
              </a:spcAft>
              <a:buClr>
                <a:schemeClr val="dk1"/>
              </a:buClr>
              <a:buSzPts val="1100"/>
              <a:buFont typeface="Arial"/>
              <a:buNone/>
            </a:pPr>
            <a:endParaRPr lang="en-US" sz="1600" dirty="0">
              <a:highlight>
                <a:srgbClr val="FFFFFF"/>
              </a:highlight>
              <a:latin typeface="Times New Roman"/>
              <a:ea typeface="Times New Roman"/>
              <a:cs typeface="Times New Roman"/>
              <a:sym typeface="Times New Roman"/>
            </a:endParaRPr>
          </a:p>
          <a:p>
            <a:pPr marL="342900" indent="-342900">
              <a:lnSpc>
                <a:spcPct val="100000"/>
              </a:lnSpc>
              <a:spcBef>
                <a:spcPts val="0"/>
              </a:spcBef>
              <a:buClr>
                <a:schemeClr val="accent2"/>
              </a:buClr>
              <a:buSzPct val="70000"/>
            </a:pPr>
            <a:endParaRPr sz="2300" dirty="0">
              <a:latin typeface="Times New Roman"/>
              <a:ea typeface="Times New Roman"/>
              <a:cs typeface="Times New Roman"/>
              <a:sym typeface="Times New Roman"/>
            </a:endParaRPr>
          </a:p>
          <a:p>
            <a:pPr marL="0" lvl="0" indent="0" algn="l" rtl="0">
              <a:lnSpc>
                <a:spcPct val="100000"/>
              </a:lnSpc>
              <a:spcBef>
                <a:spcPts val="0"/>
              </a:spcBef>
              <a:spcAft>
                <a:spcPts val="0"/>
              </a:spcAft>
              <a:buNone/>
            </a:pPr>
            <a:endParaRPr sz="2300" b="1" dirty="0">
              <a:latin typeface="Times New Roman"/>
              <a:ea typeface="Times New Roman"/>
              <a:cs typeface="Times New Roman"/>
              <a:sym typeface="Times New Roman"/>
            </a:endParaRPr>
          </a:p>
          <a:p>
            <a:pPr marL="0" lvl="0" indent="0" algn="l" rtl="0">
              <a:spcBef>
                <a:spcPts val="1000"/>
              </a:spcBef>
              <a:spcAft>
                <a:spcPts val="0"/>
              </a:spcAft>
              <a:buNone/>
            </a:pPr>
            <a:endParaRPr dirty="0"/>
          </a:p>
        </p:txBody>
      </p:sp>
      <p:sp>
        <p:nvSpPr>
          <p:cNvPr id="3" name="Text Placeholder 2">
            <a:extLst>
              <a:ext uri="{FF2B5EF4-FFF2-40B4-BE49-F238E27FC236}">
                <a16:creationId xmlns:a16="http://schemas.microsoft.com/office/drawing/2014/main" id="{009461C6-7D3F-B22A-1D32-3E4CC6900F52}"/>
              </a:ext>
            </a:extLst>
          </p:cNvPr>
          <p:cNvSpPr>
            <a:spLocks noGrp="1"/>
          </p:cNvSpPr>
          <p:nvPr>
            <p:ph type="body" idx="2"/>
          </p:nvPr>
        </p:nvSpPr>
        <p:spPr>
          <a:xfrm>
            <a:off x="6326658" y="2889765"/>
            <a:ext cx="5027141" cy="4990714"/>
          </a:xfrm>
        </p:spPr>
        <p:txBody>
          <a:bodyPr>
            <a:normAutofit/>
          </a:bodyPr>
          <a:lstStyle/>
          <a:p>
            <a:pPr marL="0" lvl="0" indent="0" algn="l" rtl="0">
              <a:lnSpc>
                <a:spcPct val="100000"/>
              </a:lnSpc>
              <a:spcBef>
                <a:spcPts val="0"/>
              </a:spcBef>
              <a:spcAft>
                <a:spcPts val="0"/>
              </a:spcAft>
              <a:buNone/>
            </a:pPr>
            <a:r>
              <a:rPr lang="en-US" sz="2400" dirty="0">
                <a:solidFill>
                  <a:schemeClr val="accent2"/>
                </a:solidFill>
                <a:latin typeface="Baskerville" panose="02020502070401020303" pitchFamily="18" charset="0"/>
                <a:ea typeface="Baskerville" panose="02020502070401020303" pitchFamily="18" charset="0"/>
                <a:cs typeface="Times New Roman"/>
                <a:sym typeface="Times New Roman"/>
              </a:rPr>
              <a:t>In Action</a:t>
            </a:r>
          </a:p>
          <a:p>
            <a:pPr marL="0" lvl="0" indent="0" algn="l" rtl="0">
              <a:lnSpc>
                <a:spcPct val="100000"/>
              </a:lnSpc>
              <a:spcBef>
                <a:spcPts val="0"/>
              </a:spcBef>
              <a:spcAft>
                <a:spcPts val="0"/>
              </a:spcAft>
              <a:buNone/>
            </a:pPr>
            <a:endParaRPr lang="en-US" sz="2400" dirty="0">
              <a:latin typeface="Baskerville" panose="02020502070401020303" pitchFamily="18" charset="0"/>
              <a:ea typeface="Baskerville" panose="02020502070401020303" pitchFamily="18" charset="0"/>
              <a:cs typeface="Times New Roman"/>
              <a:sym typeface="Times New Roman"/>
            </a:endParaRP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What are examples of what </a:t>
            </a:r>
            <a:r>
              <a:rPr lang="en-US" sz="1600">
                <a:latin typeface="Baskerville" panose="02020502070401020303" pitchFamily="18" charset="0"/>
                <a:ea typeface="Baskerville" panose="02020502070401020303" pitchFamily="18" charset="0"/>
                <a:cs typeface="Times New Roman"/>
                <a:sym typeface="Times New Roman"/>
              </a:rPr>
              <a:t>these intentions </a:t>
            </a:r>
            <a:r>
              <a:rPr lang="en-US" sz="1600" dirty="0">
                <a:latin typeface="Baskerville" panose="02020502070401020303" pitchFamily="18" charset="0"/>
                <a:ea typeface="Baskerville" panose="02020502070401020303" pitchFamily="18" charset="0"/>
                <a:cs typeface="Times New Roman"/>
                <a:sym typeface="Times New Roman"/>
              </a:rPr>
              <a:t>might look like in action: </a:t>
            </a:r>
          </a:p>
          <a:p>
            <a:pPr marL="806450" lvl="1" indent="-285750">
              <a:lnSpc>
                <a:spcPct val="100000"/>
              </a:lnSpc>
              <a:spcBef>
                <a:spcPts val="0"/>
              </a:spcBef>
              <a:buClr>
                <a:schemeClr val="accent2"/>
              </a:buClr>
              <a:buSzPct val="85000"/>
              <a:buFont typeface="Arial" panose="020B0604020202020204" pitchFamily="34" charset="0"/>
              <a:buChar char="•"/>
            </a:pPr>
            <a:endParaRPr lang="en-US" sz="1600" dirty="0">
              <a:latin typeface="Baskerville" panose="02020502070401020303" pitchFamily="18" charset="0"/>
              <a:ea typeface="Baskerville" panose="02020502070401020303" pitchFamily="18" charset="0"/>
              <a:cs typeface="Times New Roman"/>
              <a:sym typeface="Times New Roman"/>
            </a:endParaRPr>
          </a:p>
          <a:p>
            <a:pPr marL="806450" lvl="1" indent="-285750">
              <a:lnSpc>
                <a:spcPct val="100000"/>
              </a:lnSpc>
              <a:spcBef>
                <a:spcPts val="0"/>
              </a:spcBef>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Within the examples provided did you notice how you felt when you saw people helping or getting help?</a:t>
            </a:r>
          </a:p>
          <a:p>
            <a:pPr marL="349250" lvl="0" indent="-285750" algn="l" rtl="0">
              <a:lnSpc>
                <a:spcPct val="100000"/>
              </a:lnSpc>
              <a:spcBef>
                <a:spcPts val="0"/>
              </a:spcBef>
              <a:spcAft>
                <a:spcPts val="0"/>
              </a:spcAft>
              <a:buClr>
                <a:schemeClr val="accent2"/>
              </a:buClr>
              <a:buSzPct val="85000"/>
              <a:buFont typeface="Arial" panose="020B0604020202020204" pitchFamily="34" charset="0"/>
              <a:buChar char="•"/>
            </a:pPr>
            <a:endParaRPr lang="en-US" sz="1600" dirty="0">
              <a:latin typeface="Baskerville" panose="02020502070401020303" pitchFamily="18" charset="0"/>
              <a:ea typeface="Baskerville" panose="02020502070401020303" pitchFamily="18" charset="0"/>
              <a:cs typeface="Times New Roman"/>
              <a:sym typeface="Times New Roman"/>
            </a:endParaRPr>
          </a:p>
          <a:p>
            <a:pPr marL="806450" lvl="1" indent="-285750">
              <a:lnSpc>
                <a:spcPct val="100000"/>
              </a:lnSpc>
              <a:spcBef>
                <a:spcPts val="0"/>
              </a:spcBef>
              <a:buClr>
                <a:schemeClr val="accent2"/>
              </a:buClr>
              <a:buSzPct val="85000"/>
              <a:buFont typeface="Arial" panose="020B0604020202020204" pitchFamily="34" charset="0"/>
              <a:buChar char="•"/>
            </a:pPr>
            <a:r>
              <a:rPr lang="en-US" sz="1600" dirty="0">
                <a:latin typeface="Baskerville" panose="02020502070401020303" pitchFamily="18" charset="0"/>
                <a:ea typeface="Baskerville" panose="02020502070401020303" pitchFamily="18" charset="0"/>
                <a:cs typeface="Times New Roman"/>
                <a:sym typeface="Times New Roman"/>
              </a:rPr>
              <a:t>Is there anything else that you learned that you might like to use in your personal life outside of school?</a:t>
            </a:r>
          </a:p>
          <a:p>
            <a:endParaRPr lang="en-US" dirty="0"/>
          </a:p>
        </p:txBody>
      </p:sp>
      <p:pic>
        <p:nvPicPr>
          <p:cNvPr id="2" name="Picture 1">
            <a:extLst>
              <a:ext uri="{FF2B5EF4-FFF2-40B4-BE49-F238E27FC236}">
                <a16:creationId xmlns:a16="http://schemas.microsoft.com/office/drawing/2014/main" id="{BA0A2DA5-D9FC-2B4B-3F53-322FB9AE5E05}"/>
              </a:ext>
            </a:extLst>
          </p:cNvPr>
          <p:cNvPicPr>
            <a:picLocks noChangeAspect="1"/>
          </p:cNvPicPr>
          <p:nvPr/>
        </p:nvPicPr>
        <p:blipFill>
          <a:blip r:embed="rId3"/>
          <a:stretch>
            <a:fillRect/>
          </a:stretch>
        </p:blipFill>
        <p:spPr>
          <a:xfrm>
            <a:off x="964104" y="1557401"/>
            <a:ext cx="1046934" cy="1046934"/>
          </a:xfrm>
          <a:prstGeom prst="rect">
            <a:avLst/>
          </a:prstGeom>
        </p:spPr>
      </p:pic>
      <p:pic>
        <p:nvPicPr>
          <p:cNvPr id="4" name="Picture 3">
            <a:extLst>
              <a:ext uri="{FF2B5EF4-FFF2-40B4-BE49-F238E27FC236}">
                <a16:creationId xmlns:a16="http://schemas.microsoft.com/office/drawing/2014/main" id="{06130DDC-F810-C97E-2515-B76476B0A7DA}"/>
              </a:ext>
            </a:extLst>
          </p:cNvPr>
          <p:cNvPicPr>
            <a:picLocks noChangeAspect="1"/>
          </p:cNvPicPr>
          <p:nvPr/>
        </p:nvPicPr>
        <p:blipFill>
          <a:blip r:embed="rId4"/>
          <a:stretch>
            <a:fillRect/>
          </a:stretch>
        </p:blipFill>
        <p:spPr>
          <a:xfrm>
            <a:off x="6415607" y="1417182"/>
            <a:ext cx="994717" cy="1243397"/>
          </a:xfrm>
          <a:prstGeom prst="rect">
            <a:avLst/>
          </a:prstGeom>
        </p:spPr>
      </p:pic>
    </p:spTree>
    <p:extLst>
      <p:ext uri="{BB962C8B-B14F-4D97-AF65-F5344CB8AC3E}">
        <p14:creationId xmlns:p14="http://schemas.microsoft.com/office/powerpoint/2010/main" val="2000070438"/>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513</Words>
  <Application>Microsoft Macintosh PowerPoint</Application>
  <PresentationFormat>Widescreen</PresentationFormat>
  <Paragraphs>51</Paragraphs>
  <Slides>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Arial</vt:lpstr>
      <vt:lpstr>Baskerville</vt:lpstr>
      <vt:lpstr>Calibri</vt:lpstr>
      <vt:lpstr>Helvetica</vt:lpstr>
      <vt:lpstr>Helvetica Neue</vt:lpstr>
      <vt:lpstr>Libre Baskerville</vt:lpstr>
      <vt:lpstr>Open Sans</vt:lpstr>
      <vt:lpstr>Times New Roman</vt:lpstr>
      <vt:lpstr>Office Theme</vt:lpstr>
      <vt:lpstr>Shades of Compassion  Lesson 3</vt:lpstr>
      <vt:lpstr>Lesson Description </vt:lpstr>
      <vt:lpstr>Learning Outcomes </vt:lpstr>
      <vt:lpstr>Review and Revise Definition of Compassion</vt:lpstr>
      <vt:lpstr>Creating Compassionate Classroom Intentions</vt:lpstr>
      <vt:lpstr>Crafting the Image of a Compassionate Classroom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Shades of Compassion  Lesson 1 </dc:title>
  <cp:lastModifiedBy>Ozawa-de Silva, Brendan</cp:lastModifiedBy>
  <cp:revision>6</cp:revision>
  <dcterms:modified xsi:type="dcterms:W3CDTF">2024-02-14T04:53:04Z</dcterms:modified>
</cp:coreProperties>
</file>