
<file path=[Content_Types].xml><?xml version="1.0" encoding="utf-8"?>
<Types xmlns="http://schemas.openxmlformats.org/package/2006/content-types">
  <Default Extension="emf" ContentType="image/x-emf"/>
  <Default Extension="jpg" ContentType="image/jpeg"/>
  <Default Extension="png" ContentType="image/png"/>
  <Default Extension="rels" ContentType="application/vnd.openxmlformats-package.relationships+xml"/>
  <Default Extension="ti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72" r:id="rId1"/>
  </p:sldMasterIdLst>
  <p:notesMasterIdLst>
    <p:notesMasterId r:id="rId19"/>
  </p:notesMasterIdLst>
  <p:sldIdLst>
    <p:sldId id="256" r:id="rId2"/>
    <p:sldId id="257" r:id="rId3"/>
    <p:sldId id="258" r:id="rId4"/>
    <p:sldId id="261" r:id="rId5"/>
    <p:sldId id="274" r:id="rId6"/>
    <p:sldId id="277" r:id="rId7"/>
    <p:sldId id="268" r:id="rId8"/>
    <p:sldId id="278" r:id="rId9"/>
    <p:sldId id="275" r:id="rId10"/>
    <p:sldId id="279" r:id="rId11"/>
    <p:sldId id="270" r:id="rId12"/>
    <p:sldId id="280" r:id="rId13"/>
    <p:sldId id="276" r:id="rId14"/>
    <p:sldId id="281" r:id="rId15"/>
    <p:sldId id="272" r:id="rId16"/>
    <p:sldId id="282" r:id="rId17"/>
    <p:sldId id="266" r:id="rId18"/>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462"/>
    <p:restoredTop sz="94709"/>
  </p:normalViewPr>
  <p:slideViewPr>
    <p:cSldViewPr snapToGrid="0">
      <p:cViewPr varScale="1">
        <p:scale>
          <a:sx n="168" d="100"/>
          <a:sy n="168" d="100"/>
        </p:scale>
        <p:origin x="504" y="20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
        <p:cNvGrpSpPr/>
        <p:nvPr/>
      </p:nvGrpSpPr>
      <p:grpSpPr>
        <a:xfrm>
          <a:off x="0" y="0"/>
          <a:ext cx="0" cy="0"/>
          <a:chOff x="0" y="0"/>
          <a:chExt cx="0" cy="0"/>
        </a:xfrm>
      </p:grpSpPr>
      <p:sp>
        <p:nvSpPr>
          <p:cNvPr id="159" name="Google Shape;159;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160" name="Google Shape;160;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p:cNvGrpSpPr/>
        <p:nvPr/>
      </p:nvGrpSpPr>
      <p:grpSpPr>
        <a:xfrm>
          <a:off x="0" y="0"/>
          <a:ext cx="0" cy="0"/>
          <a:chOff x="0" y="0"/>
          <a:chExt cx="0" cy="0"/>
        </a:xfrm>
      </p:grpSpPr>
      <p:sp>
        <p:nvSpPr>
          <p:cNvPr id="165" name="Google Shape;165;g14b1174da24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6" name="Google Shape;166;g14b1174da24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Google Shape;171;g156c482465c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2" name="Google Shape;172;g156c482465c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g1537cb52325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4" name="Google Shape;194;g1537cb52325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14b0fe5d0f5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8" name="Google Shape;178;g14b0fe5d0f5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0400533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14b0fe5d0f5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8" name="Google Shape;178;g14b0fe5d0f5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5019173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14b0fe5d0f5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8" name="Google Shape;178;g14b0fe5d0f5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7601866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Google Shape;171;g156c482465c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2" name="Google Shape;172;g156c482465c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54387609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 Light" type="title">
  <p:cSld name="TITLE">
    <p:spTree>
      <p:nvGrpSpPr>
        <p:cNvPr id="1" name="Shape 11"/>
        <p:cNvGrpSpPr/>
        <p:nvPr/>
      </p:nvGrpSpPr>
      <p:grpSpPr>
        <a:xfrm>
          <a:off x="0" y="0"/>
          <a:ext cx="0" cy="0"/>
          <a:chOff x="0" y="0"/>
          <a:chExt cx="0" cy="0"/>
        </a:xfrm>
      </p:grpSpPr>
      <p:sp>
        <p:nvSpPr>
          <p:cNvPr id="12" name="Google Shape;12;p2"/>
          <p:cNvSpPr txBox="1">
            <a:spLocks noGrp="1"/>
          </p:cNvSpPr>
          <p:nvPr>
            <p:ph type="ctrTitle"/>
          </p:nvPr>
        </p:nvSpPr>
        <p:spPr>
          <a:xfrm>
            <a:off x="6285142" y="2375451"/>
            <a:ext cx="5068658" cy="1134511"/>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3600"/>
              <a:buFont typeface="Helvetica Neue"/>
              <a:buNone/>
              <a:defRPr sz="3600" b="1" i="0">
                <a:latin typeface="Helvetica Neue"/>
                <a:ea typeface="Helvetica Neue"/>
                <a:cs typeface="Helvetica Neue"/>
                <a:sym typeface="Helvetica Neu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 name="Google Shape;13;p2"/>
          <p:cNvSpPr txBox="1">
            <a:spLocks noGrp="1"/>
          </p:cNvSpPr>
          <p:nvPr>
            <p:ph type="subTitle" idx="1"/>
          </p:nvPr>
        </p:nvSpPr>
        <p:spPr>
          <a:xfrm>
            <a:off x="6285141" y="3602038"/>
            <a:ext cx="5068657" cy="572397"/>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000"/>
              <a:buNone/>
              <a:defRPr sz="2000">
                <a:latin typeface="Libre Baskerville"/>
                <a:ea typeface="Libre Baskerville"/>
                <a:cs typeface="Libre Baskerville"/>
                <a:sym typeface="Libre Baskerville"/>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pic>
        <p:nvPicPr>
          <p:cNvPr id="14" name="Google Shape;14;p2"/>
          <p:cNvPicPr preferRelativeResize="0"/>
          <p:nvPr/>
        </p:nvPicPr>
        <p:blipFill rotWithShape="1">
          <a:blip r:embed="rId2">
            <a:alphaModFix amt="20000"/>
          </a:blip>
          <a:srcRect/>
          <a:stretch/>
        </p:blipFill>
        <p:spPr>
          <a:xfrm rot="941603">
            <a:off x="-487898" y="-335076"/>
            <a:ext cx="6255920" cy="7182075"/>
          </a:xfrm>
          <a:prstGeom prst="rect">
            <a:avLst/>
          </a:prstGeom>
          <a:noFill/>
          <a:ln>
            <a:noFill/>
          </a:ln>
        </p:spPr>
      </p:pic>
      <p:pic>
        <p:nvPicPr>
          <p:cNvPr id="15" name="Google Shape;15;p2"/>
          <p:cNvPicPr preferRelativeResize="0"/>
          <p:nvPr/>
        </p:nvPicPr>
        <p:blipFill rotWithShape="1">
          <a:blip r:embed="rId3">
            <a:alphaModFix/>
          </a:blip>
          <a:srcRect/>
          <a:stretch/>
        </p:blipFill>
        <p:spPr>
          <a:xfrm>
            <a:off x="8655577" y="5946693"/>
            <a:ext cx="2698221" cy="633641"/>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2_Slide Breaker - Orange">
  <p:cSld name="2_Slide Breaker - Orange">
    <p:bg>
      <p:bgPr>
        <a:gradFill>
          <a:gsLst>
            <a:gs pos="0">
              <a:srgbClr val="DA4E1F"/>
            </a:gs>
            <a:gs pos="78000">
              <a:srgbClr val="6E2A1D"/>
            </a:gs>
            <a:gs pos="100000">
              <a:srgbClr val="6E2A1D"/>
            </a:gs>
          </a:gsLst>
          <a:lin ang="4200000" scaled="0"/>
        </a:gradFill>
        <a:effectLst/>
      </p:bgPr>
    </p:bg>
    <p:spTree>
      <p:nvGrpSpPr>
        <p:cNvPr id="1" name="Shape 67"/>
        <p:cNvGrpSpPr/>
        <p:nvPr/>
      </p:nvGrpSpPr>
      <p:grpSpPr>
        <a:xfrm>
          <a:off x="0" y="0"/>
          <a:ext cx="0" cy="0"/>
          <a:chOff x="0" y="0"/>
          <a:chExt cx="0" cy="0"/>
        </a:xfrm>
      </p:grpSpPr>
      <p:sp>
        <p:nvSpPr>
          <p:cNvPr id="68" name="Google Shape;68;p12"/>
          <p:cNvSpPr/>
          <p:nvPr/>
        </p:nvSpPr>
        <p:spPr>
          <a:xfrm>
            <a:off x="0" y="0"/>
            <a:ext cx="5389418" cy="6858000"/>
          </a:xfrm>
          <a:prstGeom prst="rect">
            <a:avLst/>
          </a:prstGeom>
          <a:solidFill>
            <a:srgbClr val="D0CECE"/>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69" name="Google Shape;69;p12"/>
          <p:cNvPicPr preferRelativeResize="0"/>
          <p:nvPr/>
        </p:nvPicPr>
        <p:blipFill rotWithShape="1">
          <a:blip r:embed="rId2">
            <a:alphaModFix/>
          </a:blip>
          <a:srcRect/>
          <a:stretch/>
        </p:blipFill>
        <p:spPr>
          <a:xfrm>
            <a:off x="9623852" y="6258506"/>
            <a:ext cx="1729946" cy="406255"/>
          </a:xfrm>
          <a:prstGeom prst="rect">
            <a:avLst/>
          </a:prstGeom>
          <a:noFill/>
          <a:ln>
            <a:noFill/>
          </a:ln>
        </p:spPr>
      </p:pic>
      <p:sp>
        <p:nvSpPr>
          <p:cNvPr id="70" name="Google Shape;70;p12"/>
          <p:cNvSpPr txBox="1">
            <a:spLocks noGrp="1"/>
          </p:cNvSpPr>
          <p:nvPr>
            <p:ph type="ctrTitle"/>
          </p:nvPr>
        </p:nvSpPr>
        <p:spPr>
          <a:xfrm>
            <a:off x="6096000" y="3187127"/>
            <a:ext cx="5068658" cy="483746"/>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lt1"/>
              </a:buClr>
              <a:buSzPts val="2400"/>
              <a:buFont typeface="Helvetica Neue"/>
              <a:buNone/>
              <a:defRPr sz="2400" b="1" i="0">
                <a:solidFill>
                  <a:schemeClr val="lt1"/>
                </a:solidFill>
                <a:latin typeface="Helvetica Neue"/>
                <a:ea typeface="Helvetica Neue"/>
                <a:cs typeface="Helvetica Neue"/>
                <a:sym typeface="Helvetica Neu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71" name="Google Shape;71;p12"/>
          <p:cNvPicPr preferRelativeResize="0"/>
          <p:nvPr/>
        </p:nvPicPr>
        <p:blipFill rotWithShape="1">
          <a:blip r:embed="rId3">
            <a:alphaModFix amt="20000"/>
          </a:blip>
          <a:srcRect/>
          <a:stretch/>
        </p:blipFill>
        <p:spPr>
          <a:xfrm rot="941603">
            <a:off x="115065" y="4207763"/>
            <a:ext cx="2245104" cy="2573234"/>
          </a:xfrm>
          <a:prstGeom prst="rect">
            <a:avLst/>
          </a:prstGeom>
          <a:noFill/>
          <a:ln>
            <a:noFill/>
          </a:ln>
        </p:spPr>
      </p:pic>
      <p:sp>
        <p:nvSpPr>
          <p:cNvPr id="72" name="Google Shape;72;p12"/>
          <p:cNvSpPr txBox="1"/>
          <p:nvPr/>
        </p:nvSpPr>
        <p:spPr>
          <a:xfrm>
            <a:off x="1654947" y="2182762"/>
            <a:ext cx="2079523" cy="36933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0" i="0" u="none" strike="noStrike" cap="none">
                <a:solidFill>
                  <a:srgbClr val="FF0071"/>
                </a:solidFill>
                <a:latin typeface="Calibri"/>
                <a:ea typeface="Calibri"/>
                <a:cs typeface="Calibri"/>
                <a:sym typeface="Calibri"/>
              </a:rPr>
              <a:t>Add Image Here</a:t>
            </a:r>
            <a:endParaRPr/>
          </a:p>
        </p:txBody>
      </p:sp>
      <p:sp>
        <p:nvSpPr>
          <p:cNvPr id="73" name="Google Shape;73;p12"/>
          <p:cNvSpPr txBox="1">
            <a:spLocks noGrp="1"/>
          </p:cNvSpPr>
          <p:nvPr>
            <p:ph type="subTitle" idx="1"/>
          </p:nvPr>
        </p:nvSpPr>
        <p:spPr>
          <a:xfrm>
            <a:off x="6096000" y="3828116"/>
            <a:ext cx="5068657" cy="572397"/>
          </a:xfrm>
          <a:prstGeom prst="rect">
            <a:avLst/>
          </a:prstGeom>
          <a:noFill/>
          <a:ln>
            <a:noFill/>
          </a:ln>
        </p:spPr>
        <p:txBody>
          <a:bodyPr spcFirstLastPara="1" wrap="square" lIns="91425" tIns="45700" rIns="91425" bIns="45700" anchor="t" anchorCtr="0">
            <a:normAutofit/>
          </a:bodyPr>
          <a:lstStyle>
            <a:lvl1pPr lvl="0" algn="l">
              <a:lnSpc>
                <a:spcPct val="90000"/>
              </a:lnSpc>
              <a:spcBef>
                <a:spcPts val="1000"/>
              </a:spcBef>
              <a:spcAft>
                <a:spcPts val="0"/>
              </a:spcAft>
              <a:buClr>
                <a:schemeClr val="lt1"/>
              </a:buClr>
              <a:buSzPts val="2000"/>
              <a:buNone/>
              <a:defRPr sz="2000">
                <a:solidFill>
                  <a:schemeClr val="lt1"/>
                </a:solidFill>
                <a:latin typeface="Libre Baskerville"/>
                <a:ea typeface="Libre Baskerville"/>
                <a:cs typeface="Libre Baskerville"/>
                <a:sym typeface="Libre Baskerville"/>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3_Slide Breaker - Green">
  <p:cSld name="3_Slide Breaker - Green">
    <p:bg>
      <p:bgPr>
        <a:gradFill>
          <a:gsLst>
            <a:gs pos="0">
              <a:srgbClr val="88BB4A"/>
            </a:gs>
            <a:gs pos="78000">
              <a:srgbClr val="4E662C"/>
            </a:gs>
            <a:gs pos="100000">
              <a:srgbClr val="4E662C"/>
            </a:gs>
          </a:gsLst>
          <a:lin ang="4200000" scaled="0"/>
        </a:gradFill>
        <a:effectLst/>
      </p:bgPr>
    </p:bg>
    <p:spTree>
      <p:nvGrpSpPr>
        <p:cNvPr id="1" name="Shape 74"/>
        <p:cNvGrpSpPr/>
        <p:nvPr/>
      </p:nvGrpSpPr>
      <p:grpSpPr>
        <a:xfrm>
          <a:off x="0" y="0"/>
          <a:ext cx="0" cy="0"/>
          <a:chOff x="0" y="0"/>
          <a:chExt cx="0" cy="0"/>
        </a:xfrm>
      </p:grpSpPr>
      <p:sp>
        <p:nvSpPr>
          <p:cNvPr id="75" name="Google Shape;75;p13"/>
          <p:cNvSpPr/>
          <p:nvPr/>
        </p:nvSpPr>
        <p:spPr>
          <a:xfrm>
            <a:off x="0" y="0"/>
            <a:ext cx="5389418" cy="6858000"/>
          </a:xfrm>
          <a:prstGeom prst="rect">
            <a:avLst/>
          </a:prstGeom>
          <a:solidFill>
            <a:srgbClr val="D0CECE"/>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76" name="Google Shape;76;p13"/>
          <p:cNvPicPr preferRelativeResize="0"/>
          <p:nvPr/>
        </p:nvPicPr>
        <p:blipFill rotWithShape="1">
          <a:blip r:embed="rId2">
            <a:alphaModFix/>
          </a:blip>
          <a:srcRect/>
          <a:stretch/>
        </p:blipFill>
        <p:spPr>
          <a:xfrm>
            <a:off x="9623852" y="6258506"/>
            <a:ext cx="1729946" cy="406255"/>
          </a:xfrm>
          <a:prstGeom prst="rect">
            <a:avLst/>
          </a:prstGeom>
          <a:noFill/>
          <a:ln>
            <a:noFill/>
          </a:ln>
        </p:spPr>
      </p:pic>
      <p:sp>
        <p:nvSpPr>
          <p:cNvPr id="77" name="Google Shape;77;p13"/>
          <p:cNvSpPr txBox="1">
            <a:spLocks noGrp="1"/>
          </p:cNvSpPr>
          <p:nvPr>
            <p:ph type="ctrTitle"/>
          </p:nvPr>
        </p:nvSpPr>
        <p:spPr>
          <a:xfrm>
            <a:off x="6096000" y="3187127"/>
            <a:ext cx="5068658" cy="483746"/>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lt1"/>
              </a:buClr>
              <a:buSzPts val="2400"/>
              <a:buFont typeface="Helvetica Neue"/>
              <a:buNone/>
              <a:defRPr sz="2400" b="1" i="0">
                <a:solidFill>
                  <a:schemeClr val="lt1"/>
                </a:solidFill>
                <a:latin typeface="Helvetica Neue"/>
                <a:ea typeface="Helvetica Neue"/>
                <a:cs typeface="Helvetica Neue"/>
                <a:sym typeface="Helvetica Neu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78" name="Google Shape;78;p13"/>
          <p:cNvPicPr preferRelativeResize="0"/>
          <p:nvPr/>
        </p:nvPicPr>
        <p:blipFill rotWithShape="1">
          <a:blip r:embed="rId3">
            <a:alphaModFix amt="20000"/>
          </a:blip>
          <a:srcRect/>
          <a:stretch/>
        </p:blipFill>
        <p:spPr>
          <a:xfrm rot="941603">
            <a:off x="115065" y="4207763"/>
            <a:ext cx="2245104" cy="2573234"/>
          </a:xfrm>
          <a:prstGeom prst="rect">
            <a:avLst/>
          </a:prstGeom>
          <a:noFill/>
          <a:ln>
            <a:noFill/>
          </a:ln>
        </p:spPr>
      </p:pic>
      <p:sp>
        <p:nvSpPr>
          <p:cNvPr id="79" name="Google Shape;79;p13"/>
          <p:cNvSpPr txBox="1"/>
          <p:nvPr/>
        </p:nvSpPr>
        <p:spPr>
          <a:xfrm>
            <a:off x="1654947" y="2182762"/>
            <a:ext cx="2079523" cy="36933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0" i="0" u="none" strike="noStrike" cap="none">
                <a:solidFill>
                  <a:srgbClr val="FF0071"/>
                </a:solidFill>
                <a:latin typeface="Calibri"/>
                <a:ea typeface="Calibri"/>
                <a:cs typeface="Calibri"/>
                <a:sym typeface="Calibri"/>
              </a:rPr>
              <a:t>Add Image Here</a:t>
            </a:r>
            <a:endParaRPr/>
          </a:p>
        </p:txBody>
      </p:sp>
      <p:sp>
        <p:nvSpPr>
          <p:cNvPr id="80" name="Google Shape;80;p13"/>
          <p:cNvSpPr txBox="1">
            <a:spLocks noGrp="1"/>
          </p:cNvSpPr>
          <p:nvPr>
            <p:ph type="subTitle" idx="1"/>
          </p:nvPr>
        </p:nvSpPr>
        <p:spPr>
          <a:xfrm>
            <a:off x="6096000" y="3828116"/>
            <a:ext cx="5068657" cy="572397"/>
          </a:xfrm>
          <a:prstGeom prst="rect">
            <a:avLst/>
          </a:prstGeom>
          <a:noFill/>
          <a:ln>
            <a:noFill/>
          </a:ln>
        </p:spPr>
        <p:txBody>
          <a:bodyPr spcFirstLastPara="1" wrap="square" lIns="91425" tIns="45700" rIns="91425" bIns="45700" anchor="t" anchorCtr="0">
            <a:normAutofit/>
          </a:bodyPr>
          <a:lstStyle>
            <a:lvl1pPr lvl="0" algn="l">
              <a:lnSpc>
                <a:spcPct val="90000"/>
              </a:lnSpc>
              <a:spcBef>
                <a:spcPts val="1000"/>
              </a:spcBef>
              <a:spcAft>
                <a:spcPts val="0"/>
              </a:spcAft>
              <a:buClr>
                <a:schemeClr val="lt1"/>
              </a:buClr>
              <a:buSzPts val="2000"/>
              <a:buNone/>
              <a:defRPr sz="2000">
                <a:solidFill>
                  <a:schemeClr val="lt1"/>
                </a:solidFill>
                <a:latin typeface="Libre Baskerville"/>
                <a:ea typeface="Libre Baskerville"/>
                <a:cs typeface="Libre Baskerville"/>
                <a:sym typeface="Libre Baskerville"/>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1_Title and Content">
  <p:cSld name="1_Title and Content">
    <p:bg>
      <p:bgPr>
        <a:gradFill>
          <a:gsLst>
            <a:gs pos="0">
              <a:srgbClr val="1A5F8C"/>
            </a:gs>
            <a:gs pos="78000">
              <a:srgbClr val="062A41"/>
            </a:gs>
            <a:gs pos="100000">
              <a:srgbClr val="062A41"/>
            </a:gs>
          </a:gsLst>
          <a:lin ang="5400000" scaled="0"/>
        </a:gradFill>
        <a:effectLst/>
      </p:bgPr>
    </p:bg>
    <p:spTree>
      <p:nvGrpSpPr>
        <p:cNvPr id="1" name="Shape 87"/>
        <p:cNvGrpSpPr/>
        <p:nvPr/>
      </p:nvGrpSpPr>
      <p:grpSpPr>
        <a:xfrm>
          <a:off x="0" y="0"/>
          <a:ext cx="0" cy="0"/>
          <a:chOff x="0" y="0"/>
          <a:chExt cx="0" cy="0"/>
        </a:xfrm>
      </p:grpSpPr>
      <p:sp>
        <p:nvSpPr>
          <p:cNvPr id="88" name="Google Shape;88;p15"/>
          <p:cNvSpPr txBox="1">
            <a:spLocks noGrp="1"/>
          </p:cNvSpPr>
          <p:nvPr>
            <p:ph type="title"/>
          </p:nvPr>
        </p:nvSpPr>
        <p:spPr>
          <a:xfrm>
            <a:off x="838200" y="365125"/>
            <a:ext cx="10515600" cy="67284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2400"/>
              <a:buFont typeface="Helvetica Neue"/>
              <a:buNone/>
              <a:defRPr sz="2400" b="0" i="0">
                <a:solidFill>
                  <a:schemeClr val="lt1"/>
                </a:solidFill>
                <a:latin typeface="Helvetica Neue"/>
                <a:ea typeface="Helvetica Neue"/>
                <a:cs typeface="Helvetica Neue"/>
                <a:sym typeface="Helvetica Neu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9" name="Google Shape;89;p15"/>
          <p:cNvSpPr txBox="1">
            <a:spLocks noGrp="1"/>
          </p:cNvSpPr>
          <p:nvPr>
            <p:ph type="body" idx="1"/>
          </p:nvPr>
        </p:nvSpPr>
        <p:spPr>
          <a:xfrm>
            <a:off x="838200" y="1181513"/>
            <a:ext cx="10515600" cy="4995450"/>
          </a:xfrm>
          <a:prstGeom prst="rect">
            <a:avLst/>
          </a:prstGeom>
          <a:noFill/>
          <a:ln>
            <a:noFill/>
          </a:ln>
        </p:spPr>
        <p:txBody>
          <a:bodyPr spcFirstLastPara="1" wrap="square" lIns="91425" tIns="45700" rIns="91425" bIns="45700" anchor="t" anchorCtr="0">
            <a:normAutofit/>
          </a:bodyPr>
          <a:lstStyle>
            <a:lvl1pPr marL="457200" lvl="0" indent="-304800" algn="l">
              <a:lnSpc>
                <a:spcPct val="90000"/>
              </a:lnSpc>
              <a:spcBef>
                <a:spcPts val="1000"/>
              </a:spcBef>
              <a:spcAft>
                <a:spcPts val="0"/>
              </a:spcAft>
              <a:buClr>
                <a:schemeClr val="lt1"/>
              </a:buClr>
              <a:buSzPts val="1200"/>
              <a:buChar char="•"/>
              <a:defRPr sz="1200" b="0" i="0">
                <a:solidFill>
                  <a:schemeClr val="lt1"/>
                </a:solidFill>
                <a:latin typeface="Libre Baskerville"/>
                <a:ea typeface="Libre Baskerville"/>
                <a:cs typeface="Libre Baskerville"/>
                <a:sym typeface="Libre Baskerville"/>
              </a:defRPr>
            </a:lvl1pPr>
            <a:lvl2pPr marL="914400" lvl="1" indent="-304800" algn="l">
              <a:lnSpc>
                <a:spcPct val="90000"/>
              </a:lnSpc>
              <a:spcBef>
                <a:spcPts val="500"/>
              </a:spcBef>
              <a:spcAft>
                <a:spcPts val="0"/>
              </a:spcAft>
              <a:buClr>
                <a:schemeClr val="lt1"/>
              </a:buClr>
              <a:buSzPts val="1200"/>
              <a:buChar char="•"/>
              <a:defRPr sz="1200" b="0" i="0">
                <a:solidFill>
                  <a:schemeClr val="lt1"/>
                </a:solidFill>
                <a:latin typeface="Libre Baskerville"/>
                <a:ea typeface="Libre Baskerville"/>
                <a:cs typeface="Libre Baskerville"/>
                <a:sym typeface="Libre Baskerville"/>
              </a:defRPr>
            </a:lvl2pPr>
            <a:lvl3pPr marL="1371600" lvl="2" indent="-304800" algn="l">
              <a:lnSpc>
                <a:spcPct val="90000"/>
              </a:lnSpc>
              <a:spcBef>
                <a:spcPts val="500"/>
              </a:spcBef>
              <a:spcAft>
                <a:spcPts val="0"/>
              </a:spcAft>
              <a:buClr>
                <a:schemeClr val="lt1"/>
              </a:buClr>
              <a:buSzPts val="1200"/>
              <a:buChar char="•"/>
              <a:defRPr sz="1200" b="0" i="0">
                <a:solidFill>
                  <a:schemeClr val="lt1"/>
                </a:solidFill>
                <a:latin typeface="Libre Baskerville"/>
                <a:ea typeface="Libre Baskerville"/>
                <a:cs typeface="Libre Baskerville"/>
                <a:sym typeface="Libre Baskerville"/>
              </a:defRPr>
            </a:lvl3pPr>
            <a:lvl4pPr marL="1828800" lvl="3" indent="-304800" algn="l">
              <a:lnSpc>
                <a:spcPct val="90000"/>
              </a:lnSpc>
              <a:spcBef>
                <a:spcPts val="500"/>
              </a:spcBef>
              <a:spcAft>
                <a:spcPts val="0"/>
              </a:spcAft>
              <a:buClr>
                <a:schemeClr val="lt1"/>
              </a:buClr>
              <a:buSzPts val="1200"/>
              <a:buChar char="•"/>
              <a:defRPr sz="1200" b="0" i="0">
                <a:solidFill>
                  <a:schemeClr val="lt1"/>
                </a:solidFill>
                <a:latin typeface="Libre Baskerville"/>
                <a:ea typeface="Libre Baskerville"/>
                <a:cs typeface="Libre Baskerville"/>
                <a:sym typeface="Libre Baskerville"/>
              </a:defRPr>
            </a:lvl4pPr>
            <a:lvl5pPr marL="2286000" lvl="4" indent="-304800" algn="l">
              <a:lnSpc>
                <a:spcPct val="90000"/>
              </a:lnSpc>
              <a:spcBef>
                <a:spcPts val="500"/>
              </a:spcBef>
              <a:spcAft>
                <a:spcPts val="0"/>
              </a:spcAft>
              <a:buClr>
                <a:schemeClr val="lt1"/>
              </a:buClr>
              <a:buSzPts val="1200"/>
              <a:buChar char="•"/>
              <a:defRPr sz="1200" b="0" i="0">
                <a:solidFill>
                  <a:schemeClr val="lt1"/>
                </a:solidFill>
                <a:latin typeface="Libre Baskerville"/>
                <a:ea typeface="Libre Baskerville"/>
                <a:cs typeface="Libre Baskerville"/>
                <a:sym typeface="Libre Baskervill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0" name="Google Shape;90;p15"/>
          <p:cNvSpPr txBox="1">
            <a:spLocks noGrp="1"/>
          </p:cNvSpPr>
          <p:nvPr>
            <p:ph type="sldNum" idx="12"/>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sz="1200" b="0" i="0" u="none" strike="noStrike" cap="none">
                <a:solidFill>
                  <a:schemeClr val="lt1"/>
                </a:solidFill>
                <a:latin typeface="Helvetica Neue"/>
                <a:ea typeface="Helvetica Neue"/>
                <a:cs typeface="Helvetica Neue"/>
                <a:sym typeface="Helvetica Neue"/>
              </a:defRPr>
            </a:lvl1pPr>
            <a:lvl2pPr marL="0" lvl="1" indent="0" algn="l">
              <a:spcBef>
                <a:spcPts val="0"/>
              </a:spcBef>
              <a:buNone/>
              <a:defRPr sz="1200" b="0" i="0" u="none" strike="noStrike" cap="none">
                <a:solidFill>
                  <a:schemeClr val="lt1"/>
                </a:solidFill>
                <a:latin typeface="Helvetica Neue"/>
                <a:ea typeface="Helvetica Neue"/>
                <a:cs typeface="Helvetica Neue"/>
                <a:sym typeface="Helvetica Neue"/>
              </a:defRPr>
            </a:lvl2pPr>
            <a:lvl3pPr marL="0" lvl="2" indent="0" algn="l">
              <a:spcBef>
                <a:spcPts val="0"/>
              </a:spcBef>
              <a:buNone/>
              <a:defRPr sz="1200" b="0" i="0" u="none" strike="noStrike" cap="none">
                <a:solidFill>
                  <a:schemeClr val="lt1"/>
                </a:solidFill>
                <a:latin typeface="Helvetica Neue"/>
                <a:ea typeface="Helvetica Neue"/>
                <a:cs typeface="Helvetica Neue"/>
                <a:sym typeface="Helvetica Neue"/>
              </a:defRPr>
            </a:lvl3pPr>
            <a:lvl4pPr marL="0" lvl="3" indent="0" algn="l">
              <a:spcBef>
                <a:spcPts val="0"/>
              </a:spcBef>
              <a:buNone/>
              <a:defRPr sz="1200" b="0" i="0" u="none" strike="noStrike" cap="none">
                <a:solidFill>
                  <a:schemeClr val="lt1"/>
                </a:solidFill>
                <a:latin typeface="Helvetica Neue"/>
                <a:ea typeface="Helvetica Neue"/>
                <a:cs typeface="Helvetica Neue"/>
                <a:sym typeface="Helvetica Neue"/>
              </a:defRPr>
            </a:lvl4pPr>
            <a:lvl5pPr marL="0" lvl="4" indent="0" algn="l">
              <a:spcBef>
                <a:spcPts val="0"/>
              </a:spcBef>
              <a:buNone/>
              <a:defRPr sz="1200" b="0" i="0" u="none" strike="noStrike" cap="none">
                <a:solidFill>
                  <a:schemeClr val="lt1"/>
                </a:solidFill>
                <a:latin typeface="Helvetica Neue"/>
                <a:ea typeface="Helvetica Neue"/>
                <a:cs typeface="Helvetica Neue"/>
                <a:sym typeface="Helvetica Neue"/>
              </a:defRPr>
            </a:lvl5pPr>
            <a:lvl6pPr marL="0" lvl="5" indent="0" algn="l">
              <a:spcBef>
                <a:spcPts val="0"/>
              </a:spcBef>
              <a:buNone/>
              <a:defRPr sz="1200" b="0" i="0" u="none" strike="noStrike" cap="none">
                <a:solidFill>
                  <a:schemeClr val="lt1"/>
                </a:solidFill>
                <a:latin typeface="Helvetica Neue"/>
                <a:ea typeface="Helvetica Neue"/>
                <a:cs typeface="Helvetica Neue"/>
                <a:sym typeface="Helvetica Neue"/>
              </a:defRPr>
            </a:lvl6pPr>
            <a:lvl7pPr marL="0" lvl="6" indent="0" algn="l">
              <a:spcBef>
                <a:spcPts val="0"/>
              </a:spcBef>
              <a:buNone/>
              <a:defRPr sz="1200" b="0" i="0" u="none" strike="noStrike" cap="none">
                <a:solidFill>
                  <a:schemeClr val="lt1"/>
                </a:solidFill>
                <a:latin typeface="Helvetica Neue"/>
                <a:ea typeface="Helvetica Neue"/>
                <a:cs typeface="Helvetica Neue"/>
                <a:sym typeface="Helvetica Neue"/>
              </a:defRPr>
            </a:lvl7pPr>
            <a:lvl8pPr marL="0" lvl="7" indent="0" algn="l">
              <a:spcBef>
                <a:spcPts val="0"/>
              </a:spcBef>
              <a:buNone/>
              <a:defRPr sz="1200" b="0" i="0" u="none" strike="noStrike" cap="none">
                <a:solidFill>
                  <a:schemeClr val="lt1"/>
                </a:solidFill>
                <a:latin typeface="Helvetica Neue"/>
                <a:ea typeface="Helvetica Neue"/>
                <a:cs typeface="Helvetica Neue"/>
                <a:sym typeface="Helvetica Neue"/>
              </a:defRPr>
            </a:lvl8pPr>
            <a:lvl9pPr marL="0" lvl="8" indent="0" algn="l">
              <a:spcBef>
                <a:spcPts val="0"/>
              </a:spcBef>
              <a:buNone/>
              <a:defRPr sz="1200" b="0" i="0" u="none" strike="noStrike" cap="none">
                <a:solidFill>
                  <a:schemeClr val="lt1"/>
                </a:solidFill>
                <a:latin typeface="Helvetica Neue"/>
                <a:ea typeface="Helvetica Neue"/>
                <a:cs typeface="Helvetica Neue"/>
                <a:sym typeface="Helvetica Neue"/>
              </a:defRPr>
            </a:lvl9pPr>
          </a:lstStyle>
          <a:p>
            <a:pPr marL="0" lvl="0" indent="0" algn="l" rtl="0">
              <a:spcBef>
                <a:spcPts val="0"/>
              </a:spcBef>
              <a:spcAft>
                <a:spcPts val="0"/>
              </a:spcAft>
              <a:buNone/>
            </a:pPr>
            <a:fld id="{00000000-1234-1234-1234-123412341234}" type="slidenum">
              <a:rPr lang="en-US"/>
              <a:t>‹#›</a:t>
            </a:fld>
            <a:endParaRPr/>
          </a:p>
        </p:txBody>
      </p:sp>
      <p:pic>
        <p:nvPicPr>
          <p:cNvPr id="91" name="Google Shape;91;p15"/>
          <p:cNvPicPr preferRelativeResize="0"/>
          <p:nvPr/>
        </p:nvPicPr>
        <p:blipFill rotWithShape="1">
          <a:blip r:embed="rId2">
            <a:alphaModFix/>
          </a:blip>
          <a:srcRect/>
          <a:stretch/>
        </p:blipFill>
        <p:spPr>
          <a:xfrm>
            <a:off x="9623852" y="6258506"/>
            <a:ext cx="1729946" cy="406255"/>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2_Title and Content">
  <p:cSld name="2_Title and Content">
    <p:bg>
      <p:bgPr>
        <a:gradFill>
          <a:gsLst>
            <a:gs pos="0">
              <a:srgbClr val="DA4E1F"/>
            </a:gs>
            <a:gs pos="78000">
              <a:srgbClr val="6E2A1D"/>
            </a:gs>
            <a:gs pos="100000">
              <a:srgbClr val="6E2A1D"/>
            </a:gs>
          </a:gsLst>
          <a:lin ang="5400000" scaled="0"/>
        </a:gradFill>
        <a:effectLst/>
      </p:bgPr>
    </p:bg>
    <p:spTree>
      <p:nvGrpSpPr>
        <p:cNvPr id="1" name="Shape 92"/>
        <p:cNvGrpSpPr/>
        <p:nvPr/>
      </p:nvGrpSpPr>
      <p:grpSpPr>
        <a:xfrm>
          <a:off x="0" y="0"/>
          <a:ext cx="0" cy="0"/>
          <a:chOff x="0" y="0"/>
          <a:chExt cx="0" cy="0"/>
        </a:xfrm>
      </p:grpSpPr>
      <p:sp>
        <p:nvSpPr>
          <p:cNvPr id="93" name="Google Shape;93;p16"/>
          <p:cNvSpPr txBox="1">
            <a:spLocks noGrp="1"/>
          </p:cNvSpPr>
          <p:nvPr>
            <p:ph type="title"/>
          </p:nvPr>
        </p:nvSpPr>
        <p:spPr>
          <a:xfrm>
            <a:off x="838200" y="365125"/>
            <a:ext cx="10515600" cy="67284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2400"/>
              <a:buFont typeface="Helvetica Neue"/>
              <a:buNone/>
              <a:defRPr sz="2400" b="0" i="0">
                <a:solidFill>
                  <a:schemeClr val="lt1"/>
                </a:solidFill>
                <a:latin typeface="Helvetica Neue"/>
                <a:ea typeface="Helvetica Neue"/>
                <a:cs typeface="Helvetica Neue"/>
                <a:sym typeface="Helvetica Neu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94" name="Google Shape;94;p16"/>
          <p:cNvSpPr txBox="1">
            <a:spLocks noGrp="1"/>
          </p:cNvSpPr>
          <p:nvPr>
            <p:ph type="body" idx="1"/>
          </p:nvPr>
        </p:nvSpPr>
        <p:spPr>
          <a:xfrm>
            <a:off x="838200" y="1181513"/>
            <a:ext cx="10515600" cy="4995450"/>
          </a:xfrm>
          <a:prstGeom prst="rect">
            <a:avLst/>
          </a:prstGeom>
          <a:noFill/>
          <a:ln>
            <a:noFill/>
          </a:ln>
        </p:spPr>
        <p:txBody>
          <a:bodyPr spcFirstLastPara="1" wrap="square" lIns="91425" tIns="45700" rIns="91425" bIns="45700" anchor="t" anchorCtr="0">
            <a:normAutofit/>
          </a:bodyPr>
          <a:lstStyle>
            <a:lvl1pPr marL="457200" lvl="0" indent="-304800" algn="l">
              <a:lnSpc>
                <a:spcPct val="90000"/>
              </a:lnSpc>
              <a:spcBef>
                <a:spcPts val="1000"/>
              </a:spcBef>
              <a:spcAft>
                <a:spcPts val="0"/>
              </a:spcAft>
              <a:buClr>
                <a:schemeClr val="lt1"/>
              </a:buClr>
              <a:buSzPts val="1200"/>
              <a:buChar char="•"/>
              <a:defRPr sz="1200" b="0" i="0">
                <a:solidFill>
                  <a:schemeClr val="lt1"/>
                </a:solidFill>
                <a:latin typeface="Libre Baskerville"/>
                <a:ea typeface="Libre Baskerville"/>
                <a:cs typeface="Libre Baskerville"/>
                <a:sym typeface="Libre Baskerville"/>
              </a:defRPr>
            </a:lvl1pPr>
            <a:lvl2pPr marL="914400" lvl="1" indent="-304800" algn="l">
              <a:lnSpc>
                <a:spcPct val="90000"/>
              </a:lnSpc>
              <a:spcBef>
                <a:spcPts val="500"/>
              </a:spcBef>
              <a:spcAft>
                <a:spcPts val="0"/>
              </a:spcAft>
              <a:buClr>
                <a:schemeClr val="lt1"/>
              </a:buClr>
              <a:buSzPts val="1200"/>
              <a:buChar char="•"/>
              <a:defRPr sz="1200" b="0" i="0">
                <a:solidFill>
                  <a:schemeClr val="lt1"/>
                </a:solidFill>
                <a:latin typeface="Libre Baskerville"/>
                <a:ea typeface="Libre Baskerville"/>
                <a:cs typeface="Libre Baskerville"/>
                <a:sym typeface="Libre Baskerville"/>
              </a:defRPr>
            </a:lvl2pPr>
            <a:lvl3pPr marL="1371600" lvl="2" indent="-304800" algn="l">
              <a:lnSpc>
                <a:spcPct val="90000"/>
              </a:lnSpc>
              <a:spcBef>
                <a:spcPts val="500"/>
              </a:spcBef>
              <a:spcAft>
                <a:spcPts val="0"/>
              </a:spcAft>
              <a:buClr>
                <a:schemeClr val="lt1"/>
              </a:buClr>
              <a:buSzPts val="1200"/>
              <a:buChar char="•"/>
              <a:defRPr sz="1200" b="0" i="0">
                <a:solidFill>
                  <a:schemeClr val="lt1"/>
                </a:solidFill>
                <a:latin typeface="Libre Baskerville"/>
                <a:ea typeface="Libre Baskerville"/>
                <a:cs typeface="Libre Baskerville"/>
                <a:sym typeface="Libre Baskerville"/>
              </a:defRPr>
            </a:lvl3pPr>
            <a:lvl4pPr marL="1828800" lvl="3" indent="-304800" algn="l">
              <a:lnSpc>
                <a:spcPct val="90000"/>
              </a:lnSpc>
              <a:spcBef>
                <a:spcPts val="500"/>
              </a:spcBef>
              <a:spcAft>
                <a:spcPts val="0"/>
              </a:spcAft>
              <a:buClr>
                <a:schemeClr val="lt1"/>
              </a:buClr>
              <a:buSzPts val="1200"/>
              <a:buChar char="•"/>
              <a:defRPr sz="1200" b="0" i="0">
                <a:solidFill>
                  <a:schemeClr val="lt1"/>
                </a:solidFill>
                <a:latin typeface="Libre Baskerville"/>
                <a:ea typeface="Libre Baskerville"/>
                <a:cs typeface="Libre Baskerville"/>
                <a:sym typeface="Libre Baskerville"/>
              </a:defRPr>
            </a:lvl4pPr>
            <a:lvl5pPr marL="2286000" lvl="4" indent="-304800" algn="l">
              <a:lnSpc>
                <a:spcPct val="90000"/>
              </a:lnSpc>
              <a:spcBef>
                <a:spcPts val="500"/>
              </a:spcBef>
              <a:spcAft>
                <a:spcPts val="0"/>
              </a:spcAft>
              <a:buClr>
                <a:schemeClr val="lt1"/>
              </a:buClr>
              <a:buSzPts val="1200"/>
              <a:buChar char="•"/>
              <a:defRPr sz="1200" b="0" i="0">
                <a:solidFill>
                  <a:schemeClr val="lt1"/>
                </a:solidFill>
                <a:latin typeface="Libre Baskerville"/>
                <a:ea typeface="Libre Baskerville"/>
                <a:cs typeface="Libre Baskerville"/>
                <a:sym typeface="Libre Baskervill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5" name="Google Shape;95;p16"/>
          <p:cNvSpPr txBox="1">
            <a:spLocks noGrp="1"/>
          </p:cNvSpPr>
          <p:nvPr>
            <p:ph type="sldNum" idx="12"/>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sz="1200" b="0" i="0" u="none" strike="noStrike" cap="none">
                <a:solidFill>
                  <a:schemeClr val="lt1"/>
                </a:solidFill>
                <a:latin typeface="Helvetica Neue"/>
                <a:ea typeface="Helvetica Neue"/>
                <a:cs typeface="Helvetica Neue"/>
                <a:sym typeface="Helvetica Neue"/>
              </a:defRPr>
            </a:lvl1pPr>
            <a:lvl2pPr marL="0" lvl="1" indent="0" algn="l">
              <a:spcBef>
                <a:spcPts val="0"/>
              </a:spcBef>
              <a:buNone/>
              <a:defRPr sz="1200" b="0" i="0" u="none" strike="noStrike" cap="none">
                <a:solidFill>
                  <a:schemeClr val="lt1"/>
                </a:solidFill>
                <a:latin typeface="Helvetica Neue"/>
                <a:ea typeface="Helvetica Neue"/>
                <a:cs typeface="Helvetica Neue"/>
                <a:sym typeface="Helvetica Neue"/>
              </a:defRPr>
            </a:lvl2pPr>
            <a:lvl3pPr marL="0" lvl="2" indent="0" algn="l">
              <a:spcBef>
                <a:spcPts val="0"/>
              </a:spcBef>
              <a:buNone/>
              <a:defRPr sz="1200" b="0" i="0" u="none" strike="noStrike" cap="none">
                <a:solidFill>
                  <a:schemeClr val="lt1"/>
                </a:solidFill>
                <a:latin typeface="Helvetica Neue"/>
                <a:ea typeface="Helvetica Neue"/>
                <a:cs typeface="Helvetica Neue"/>
                <a:sym typeface="Helvetica Neue"/>
              </a:defRPr>
            </a:lvl3pPr>
            <a:lvl4pPr marL="0" lvl="3" indent="0" algn="l">
              <a:spcBef>
                <a:spcPts val="0"/>
              </a:spcBef>
              <a:buNone/>
              <a:defRPr sz="1200" b="0" i="0" u="none" strike="noStrike" cap="none">
                <a:solidFill>
                  <a:schemeClr val="lt1"/>
                </a:solidFill>
                <a:latin typeface="Helvetica Neue"/>
                <a:ea typeface="Helvetica Neue"/>
                <a:cs typeface="Helvetica Neue"/>
                <a:sym typeface="Helvetica Neue"/>
              </a:defRPr>
            </a:lvl4pPr>
            <a:lvl5pPr marL="0" lvl="4" indent="0" algn="l">
              <a:spcBef>
                <a:spcPts val="0"/>
              </a:spcBef>
              <a:buNone/>
              <a:defRPr sz="1200" b="0" i="0" u="none" strike="noStrike" cap="none">
                <a:solidFill>
                  <a:schemeClr val="lt1"/>
                </a:solidFill>
                <a:latin typeface="Helvetica Neue"/>
                <a:ea typeface="Helvetica Neue"/>
                <a:cs typeface="Helvetica Neue"/>
                <a:sym typeface="Helvetica Neue"/>
              </a:defRPr>
            </a:lvl5pPr>
            <a:lvl6pPr marL="0" lvl="5" indent="0" algn="l">
              <a:spcBef>
                <a:spcPts val="0"/>
              </a:spcBef>
              <a:buNone/>
              <a:defRPr sz="1200" b="0" i="0" u="none" strike="noStrike" cap="none">
                <a:solidFill>
                  <a:schemeClr val="lt1"/>
                </a:solidFill>
                <a:latin typeface="Helvetica Neue"/>
                <a:ea typeface="Helvetica Neue"/>
                <a:cs typeface="Helvetica Neue"/>
                <a:sym typeface="Helvetica Neue"/>
              </a:defRPr>
            </a:lvl6pPr>
            <a:lvl7pPr marL="0" lvl="6" indent="0" algn="l">
              <a:spcBef>
                <a:spcPts val="0"/>
              </a:spcBef>
              <a:buNone/>
              <a:defRPr sz="1200" b="0" i="0" u="none" strike="noStrike" cap="none">
                <a:solidFill>
                  <a:schemeClr val="lt1"/>
                </a:solidFill>
                <a:latin typeface="Helvetica Neue"/>
                <a:ea typeface="Helvetica Neue"/>
                <a:cs typeface="Helvetica Neue"/>
                <a:sym typeface="Helvetica Neue"/>
              </a:defRPr>
            </a:lvl7pPr>
            <a:lvl8pPr marL="0" lvl="7" indent="0" algn="l">
              <a:spcBef>
                <a:spcPts val="0"/>
              </a:spcBef>
              <a:buNone/>
              <a:defRPr sz="1200" b="0" i="0" u="none" strike="noStrike" cap="none">
                <a:solidFill>
                  <a:schemeClr val="lt1"/>
                </a:solidFill>
                <a:latin typeface="Helvetica Neue"/>
                <a:ea typeface="Helvetica Neue"/>
                <a:cs typeface="Helvetica Neue"/>
                <a:sym typeface="Helvetica Neue"/>
              </a:defRPr>
            </a:lvl8pPr>
            <a:lvl9pPr marL="0" lvl="8" indent="0" algn="l">
              <a:spcBef>
                <a:spcPts val="0"/>
              </a:spcBef>
              <a:buNone/>
              <a:defRPr sz="1200" b="0" i="0" u="none" strike="noStrike" cap="none">
                <a:solidFill>
                  <a:schemeClr val="lt1"/>
                </a:solidFill>
                <a:latin typeface="Helvetica Neue"/>
                <a:ea typeface="Helvetica Neue"/>
                <a:cs typeface="Helvetica Neue"/>
                <a:sym typeface="Helvetica Neue"/>
              </a:defRPr>
            </a:lvl9pPr>
          </a:lstStyle>
          <a:p>
            <a:pPr marL="0" lvl="0" indent="0" algn="l" rtl="0">
              <a:spcBef>
                <a:spcPts val="0"/>
              </a:spcBef>
              <a:spcAft>
                <a:spcPts val="0"/>
              </a:spcAft>
              <a:buNone/>
            </a:pPr>
            <a:fld id="{00000000-1234-1234-1234-123412341234}" type="slidenum">
              <a:rPr lang="en-US"/>
              <a:t>‹#›</a:t>
            </a:fld>
            <a:endParaRPr/>
          </a:p>
        </p:txBody>
      </p:sp>
      <p:pic>
        <p:nvPicPr>
          <p:cNvPr id="96" name="Google Shape;96;p16"/>
          <p:cNvPicPr preferRelativeResize="0"/>
          <p:nvPr/>
        </p:nvPicPr>
        <p:blipFill rotWithShape="1">
          <a:blip r:embed="rId2">
            <a:alphaModFix/>
          </a:blip>
          <a:srcRect/>
          <a:stretch/>
        </p:blipFill>
        <p:spPr>
          <a:xfrm>
            <a:off x="9623852" y="6258506"/>
            <a:ext cx="1729946" cy="406255"/>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3_Title and Content">
  <p:cSld name="3_Title and Content">
    <p:bg>
      <p:bgPr>
        <a:gradFill>
          <a:gsLst>
            <a:gs pos="0">
              <a:srgbClr val="88BB4A"/>
            </a:gs>
            <a:gs pos="78000">
              <a:srgbClr val="4E662C"/>
            </a:gs>
            <a:gs pos="100000">
              <a:srgbClr val="4E662C"/>
            </a:gs>
          </a:gsLst>
          <a:lin ang="5400000" scaled="0"/>
        </a:gradFill>
        <a:effectLst/>
      </p:bgPr>
    </p:bg>
    <p:spTree>
      <p:nvGrpSpPr>
        <p:cNvPr id="1" name="Shape 97"/>
        <p:cNvGrpSpPr/>
        <p:nvPr/>
      </p:nvGrpSpPr>
      <p:grpSpPr>
        <a:xfrm>
          <a:off x="0" y="0"/>
          <a:ext cx="0" cy="0"/>
          <a:chOff x="0" y="0"/>
          <a:chExt cx="0" cy="0"/>
        </a:xfrm>
      </p:grpSpPr>
      <p:sp>
        <p:nvSpPr>
          <p:cNvPr id="98" name="Google Shape;98;p17"/>
          <p:cNvSpPr txBox="1">
            <a:spLocks noGrp="1"/>
          </p:cNvSpPr>
          <p:nvPr>
            <p:ph type="title"/>
          </p:nvPr>
        </p:nvSpPr>
        <p:spPr>
          <a:xfrm>
            <a:off x="838200" y="365125"/>
            <a:ext cx="10515600" cy="67284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2400"/>
              <a:buFont typeface="Helvetica Neue"/>
              <a:buNone/>
              <a:defRPr sz="2400" b="0" i="0">
                <a:solidFill>
                  <a:schemeClr val="lt1"/>
                </a:solidFill>
                <a:latin typeface="Helvetica Neue"/>
                <a:ea typeface="Helvetica Neue"/>
                <a:cs typeface="Helvetica Neue"/>
                <a:sym typeface="Helvetica Neu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99" name="Google Shape;99;p17"/>
          <p:cNvSpPr txBox="1">
            <a:spLocks noGrp="1"/>
          </p:cNvSpPr>
          <p:nvPr>
            <p:ph type="body" idx="1"/>
          </p:nvPr>
        </p:nvSpPr>
        <p:spPr>
          <a:xfrm>
            <a:off x="838200" y="1181513"/>
            <a:ext cx="10515600" cy="4995450"/>
          </a:xfrm>
          <a:prstGeom prst="rect">
            <a:avLst/>
          </a:prstGeom>
          <a:noFill/>
          <a:ln>
            <a:noFill/>
          </a:ln>
        </p:spPr>
        <p:txBody>
          <a:bodyPr spcFirstLastPara="1" wrap="square" lIns="91425" tIns="45700" rIns="91425" bIns="45700" anchor="t" anchorCtr="0">
            <a:normAutofit/>
          </a:bodyPr>
          <a:lstStyle>
            <a:lvl1pPr marL="457200" lvl="0" indent="-304800" algn="l">
              <a:lnSpc>
                <a:spcPct val="90000"/>
              </a:lnSpc>
              <a:spcBef>
                <a:spcPts val="1000"/>
              </a:spcBef>
              <a:spcAft>
                <a:spcPts val="0"/>
              </a:spcAft>
              <a:buClr>
                <a:schemeClr val="lt1"/>
              </a:buClr>
              <a:buSzPts val="1200"/>
              <a:buChar char="•"/>
              <a:defRPr sz="1200" b="0" i="0">
                <a:solidFill>
                  <a:schemeClr val="lt1"/>
                </a:solidFill>
                <a:latin typeface="Libre Baskerville"/>
                <a:ea typeface="Libre Baskerville"/>
                <a:cs typeface="Libre Baskerville"/>
                <a:sym typeface="Libre Baskerville"/>
              </a:defRPr>
            </a:lvl1pPr>
            <a:lvl2pPr marL="914400" lvl="1" indent="-304800" algn="l">
              <a:lnSpc>
                <a:spcPct val="90000"/>
              </a:lnSpc>
              <a:spcBef>
                <a:spcPts val="500"/>
              </a:spcBef>
              <a:spcAft>
                <a:spcPts val="0"/>
              </a:spcAft>
              <a:buClr>
                <a:schemeClr val="lt1"/>
              </a:buClr>
              <a:buSzPts val="1200"/>
              <a:buChar char="•"/>
              <a:defRPr sz="1200" b="0" i="0">
                <a:solidFill>
                  <a:schemeClr val="lt1"/>
                </a:solidFill>
                <a:latin typeface="Libre Baskerville"/>
                <a:ea typeface="Libre Baskerville"/>
                <a:cs typeface="Libre Baskerville"/>
                <a:sym typeface="Libre Baskerville"/>
              </a:defRPr>
            </a:lvl2pPr>
            <a:lvl3pPr marL="1371600" lvl="2" indent="-304800" algn="l">
              <a:lnSpc>
                <a:spcPct val="90000"/>
              </a:lnSpc>
              <a:spcBef>
                <a:spcPts val="500"/>
              </a:spcBef>
              <a:spcAft>
                <a:spcPts val="0"/>
              </a:spcAft>
              <a:buClr>
                <a:schemeClr val="lt1"/>
              </a:buClr>
              <a:buSzPts val="1200"/>
              <a:buChar char="•"/>
              <a:defRPr sz="1200" b="0" i="0">
                <a:solidFill>
                  <a:schemeClr val="lt1"/>
                </a:solidFill>
                <a:latin typeface="Libre Baskerville"/>
                <a:ea typeface="Libre Baskerville"/>
                <a:cs typeface="Libre Baskerville"/>
                <a:sym typeface="Libre Baskerville"/>
              </a:defRPr>
            </a:lvl3pPr>
            <a:lvl4pPr marL="1828800" lvl="3" indent="-304800" algn="l">
              <a:lnSpc>
                <a:spcPct val="90000"/>
              </a:lnSpc>
              <a:spcBef>
                <a:spcPts val="500"/>
              </a:spcBef>
              <a:spcAft>
                <a:spcPts val="0"/>
              </a:spcAft>
              <a:buClr>
                <a:schemeClr val="lt1"/>
              </a:buClr>
              <a:buSzPts val="1200"/>
              <a:buChar char="•"/>
              <a:defRPr sz="1200" b="0" i="0">
                <a:solidFill>
                  <a:schemeClr val="lt1"/>
                </a:solidFill>
                <a:latin typeface="Libre Baskerville"/>
                <a:ea typeface="Libre Baskerville"/>
                <a:cs typeface="Libre Baskerville"/>
                <a:sym typeface="Libre Baskerville"/>
              </a:defRPr>
            </a:lvl4pPr>
            <a:lvl5pPr marL="2286000" lvl="4" indent="-304800" algn="l">
              <a:lnSpc>
                <a:spcPct val="90000"/>
              </a:lnSpc>
              <a:spcBef>
                <a:spcPts val="500"/>
              </a:spcBef>
              <a:spcAft>
                <a:spcPts val="0"/>
              </a:spcAft>
              <a:buClr>
                <a:schemeClr val="lt1"/>
              </a:buClr>
              <a:buSzPts val="1200"/>
              <a:buChar char="•"/>
              <a:defRPr sz="1200" b="0" i="0">
                <a:solidFill>
                  <a:schemeClr val="lt1"/>
                </a:solidFill>
                <a:latin typeface="Libre Baskerville"/>
                <a:ea typeface="Libre Baskerville"/>
                <a:cs typeface="Libre Baskerville"/>
                <a:sym typeface="Libre Baskervill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0" name="Google Shape;100;p17"/>
          <p:cNvSpPr txBox="1">
            <a:spLocks noGrp="1"/>
          </p:cNvSpPr>
          <p:nvPr>
            <p:ph type="sldNum" idx="12"/>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sz="1200" b="0" i="0" u="none" strike="noStrike" cap="none">
                <a:solidFill>
                  <a:schemeClr val="lt1"/>
                </a:solidFill>
                <a:latin typeface="Helvetica Neue"/>
                <a:ea typeface="Helvetica Neue"/>
                <a:cs typeface="Helvetica Neue"/>
                <a:sym typeface="Helvetica Neue"/>
              </a:defRPr>
            </a:lvl1pPr>
            <a:lvl2pPr marL="0" lvl="1" indent="0" algn="l">
              <a:spcBef>
                <a:spcPts val="0"/>
              </a:spcBef>
              <a:buNone/>
              <a:defRPr sz="1200" b="0" i="0" u="none" strike="noStrike" cap="none">
                <a:solidFill>
                  <a:schemeClr val="lt1"/>
                </a:solidFill>
                <a:latin typeface="Helvetica Neue"/>
                <a:ea typeface="Helvetica Neue"/>
                <a:cs typeface="Helvetica Neue"/>
                <a:sym typeface="Helvetica Neue"/>
              </a:defRPr>
            </a:lvl2pPr>
            <a:lvl3pPr marL="0" lvl="2" indent="0" algn="l">
              <a:spcBef>
                <a:spcPts val="0"/>
              </a:spcBef>
              <a:buNone/>
              <a:defRPr sz="1200" b="0" i="0" u="none" strike="noStrike" cap="none">
                <a:solidFill>
                  <a:schemeClr val="lt1"/>
                </a:solidFill>
                <a:latin typeface="Helvetica Neue"/>
                <a:ea typeface="Helvetica Neue"/>
                <a:cs typeface="Helvetica Neue"/>
                <a:sym typeface="Helvetica Neue"/>
              </a:defRPr>
            </a:lvl3pPr>
            <a:lvl4pPr marL="0" lvl="3" indent="0" algn="l">
              <a:spcBef>
                <a:spcPts val="0"/>
              </a:spcBef>
              <a:buNone/>
              <a:defRPr sz="1200" b="0" i="0" u="none" strike="noStrike" cap="none">
                <a:solidFill>
                  <a:schemeClr val="lt1"/>
                </a:solidFill>
                <a:latin typeface="Helvetica Neue"/>
                <a:ea typeface="Helvetica Neue"/>
                <a:cs typeface="Helvetica Neue"/>
                <a:sym typeface="Helvetica Neue"/>
              </a:defRPr>
            </a:lvl4pPr>
            <a:lvl5pPr marL="0" lvl="4" indent="0" algn="l">
              <a:spcBef>
                <a:spcPts val="0"/>
              </a:spcBef>
              <a:buNone/>
              <a:defRPr sz="1200" b="0" i="0" u="none" strike="noStrike" cap="none">
                <a:solidFill>
                  <a:schemeClr val="lt1"/>
                </a:solidFill>
                <a:latin typeface="Helvetica Neue"/>
                <a:ea typeface="Helvetica Neue"/>
                <a:cs typeface="Helvetica Neue"/>
                <a:sym typeface="Helvetica Neue"/>
              </a:defRPr>
            </a:lvl5pPr>
            <a:lvl6pPr marL="0" lvl="5" indent="0" algn="l">
              <a:spcBef>
                <a:spcPts val="0"/>
              </a:spcBef>
              <a:buNone/>
              <a:defRPr sz="1200" b="0" i="0" u="none" strike="noStrike" cap="none">
                <a:solidFill>
                  <a:schemeClr val="lt1"/>
                </a:solidFill>
                <a:latin typeface="Helvetica Neue"/>
                <a:ea typeface="Helvetica Neue"/>
                <a:cs typeface="Helvetica Neue"/>
                <a:sym typeface="Helvetica Neue"/>
              </a:defRPr>
            </a:lvl6pPr>
            <a:lvl7pPr marL="0" lvl="6" indent="0" algn="l">
              <a:spcBef>
                <a:spcPts val="0"/>
              </a:spcBef>
              <a:buNone/>
              <a:defRPr sz="1200" b="0" i="0" u="none" strike="noStrike" cap="none">
                <a:solidFill>
                  <a:schemeClr val="lt1"/>
                </a:solidFill>
                <a:latin typeface="Helvetica Neue"/>
                <a:ea typeface="Helvetica Neue"/>
                <a:cs typeface="Helvetica Neue"/>
                <a:sym typeface="Helvetica Neue"/>
              </a:defRPr>
            </a:lvl7pPr>
            <a:lvl8pPr marL="0" lvl="7" indent="0" algn="l">
              <a:spcBef>
                <a:spcPts val="0"/>
              </a:spcBef>
              <a:buNone/>
              <a:defRPr sz="1200" b="0" i="0" u="none" strike="noStrike" cap="none">
                <a:solidFill>
                  <a:schemeClr val="lt1"/>
                </a:solidFill>
                <a:latin typeface="Helvetica Neue"/>
                <a:ea typeface="Helvetica Neue"/>
                <a:cs typeface="Helvetica Neue"/>
                <a:sym typeface="Helvetica Neue"/>
              </a:defRPr>
            </a:lvl8pPr>
            <a:lvl9pPr marL="0" lvl="8" indent="0" algn="l">
              <a:spcBef>
                <a:spcPts val="0"/>
              </a:spcBef>
              <a:buNone/>
              <a:defRPr sz="1200" b="0" i="0" u="none" strike="noStrike" cap="none">
                <a:solidFill>
                  <a:schemeClr val="lt1"/>
                </a:solidFill>
                <a:latin typeface="Helvetica Neue"/>
                <a:ea typeface="Helvetica Neue"/>
                <a:cs typeface="Helvetica Neue"/>
                <a:sym typeface="Helvetica Neue"/>
              </a:defRPr>
            </a:lvl9pPr>
          </a:lstStyle>
          <a:p>
            <a:pPr marL="0" lvl="0" indent="0" algn="l" rtl="0">
              <a:spcBef>
                <a:spcPts val="0"/>
              </a:spcBef>
              <a:spcAft>
                <a:spcPts val="0"/>
              </a:spcAft>
              <a:buNone/>
            </a:pPr>
            <a:fld id="{00000000-1234-1234-1234-123412341234}" type="slidenum">
              <a:rPr lang="en-US"/>
              <a:t>‹#›</a:t>
            </a:fld>
            <a:endParaRPr/>
          </a:p>
        </p:txBody>
      </p:sp>
      <p:pic>
        <p:nvPicPr>
          <p:cNvPr id="101" name="Google Shape;101;p17"/>
          <p:cNvPicPr preferRelativeResize="0"/>
          <p:nvPr/>
        </p:nvPicPr>
        <p:blipFill rotWithShape="1">
          <a:blip r:embed="rId2">
            <a:alphaModFix/>
          </a:blip>
          <a:srcRect/>
          <a:stretch/>
        </p:blipFill>
        <p:spPr>
          <a:xfrm>
            <a:off x="9623852" y="6258506"/>
            <a:ext cx="1729946" cy="406255"/>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Image and Content">
  <p:cSld name="Title, Image and Content">
    <p:spTree>
      <p:nvGrpSpPr>
        <p:cNvPr id="1" name="Shape 110"/>
        <p:cNvGrpSpPr/>
        <p:nvPr/>
      </p:nvGrpSpPr>
      <p:grpSpPr>
        <a:xfrm>
          <a:off x="0" y="0"/>
          <a:ext cx="0" cy="0"/>
          <a:chOff x="0" y="0"/>
          <a:chExt cx="0" cy="0"/>
        </a:xfrm>
      </p:grpSpPr>
      <p:sp>
        <p:nvSpPr>
          <p:cNvPr id="111" name="Google Shape;111;p19"/>
          <p:cNvSpPr txBox="1">
            <a:spLocks noGrp="1"/>
          </p:cNvSpPr>
          <p:nvPr>
            <p:ph type="sldNum" idx="12"/>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sz="1200" b="0" i="0" u="none" strike="noStrike" cap="none">
                <a:solidFill>
                  <a:srgbClr val="888888"/>
                </a:solidFill>
                <a:latin typeface="Calibri"/>
                <a:ea typeface="Calibri"/>
                <a:cs typeface="Calibri"/>
                <a:sym typeface="Calibri"/>
              </a:defRPr>
            </a:lvl1pPr>
            <a:lvl2pPr marL="0" lvl="1" indent="0" algn="l">
              <a:spcBef>
                <a:spcPts val="0"/>
              </a:spcBef>
              <a:buNone/>
              <a:defRPr sz="1200" b="0" i="0" u="none" strike="noStrike" cap="none">
                <a:solidFill>
                  <a:srgbClr val="888888"/>
                </a:solidFill>
                <a:latin typeface="Calibri"/>
                <a:ea typeface="Calibri"/>
                <a:cs typeface="Calibri"/>
                <a:sym typeface="Calibri"/>
              </a:defRPr>
            </a:lvl2pPr>
            <a:lvl3pPr marL="0" lvl="2" indent="0" algn="l">
              <a:spcBef>
                <a:spcPts val="0"/>
              </a:spcBef>
              <a:buNone/>
              <a:defRPr sz="1200" b="0" i="0" u="none" strike="noStrike" cap="none">
                <a:solidFill>
                  <a:srgbClr val="888888"/>
                </a:solidFill>
                <a:latin typeface="Calibri"/>
                <a:ea typeface="Calibri"/>
                <a:cs typeface="Calibri"/>
                <a:sym typeface="Calibri"/>
              </a:defRPr>
            </a:lvl3pPr>
            <a:lvl4pPr marL="0" lvl="3" indent="0" algn="l">
              <a:spcBef>
                <a:spcPts val="0"/>
              </a:spcBef>
              <a:buNone/>
              <a:defRPr sz="1200" b="0" i="0" u="none" strike="noStrike" cap="none">
                <a:solidFill>
                  <a:srgbClr val="888888"/>
                </a:solidFill>
                <a:latin typeface="Calibri"/>
                <a:ea typeface="Calibri"/>
                <a:cs typeface="Calibri"/>
                <a:sym typeface="Calibri"/>
              </a:defRPr>
            </a:lvl4pPr>
            <a:lvl5pPr marL="0" lvl="4" indent="0" algn="l">
              <a:spcBef>
                <a:spcPts val="0"/>
              </a:spcBef>
              <a:buNone/>
              <a:defRPr sz="1200" b="0" i="0" u="none" strike="noStrike" cap="none">
                <a:solidFill>
                  <a:srgbClr val="888888"/>
                </a:solidFill>
                <a:latin typeface="Calibri"/>
                <a:ea typeface="Calibri"/>
                <a:cs typeface="Calibri"/>
                <a:sym typeface="Calibri"/>
              </a:defRPr>
            </a:lvl5pPr>
            <a:lvl6pPr marL="0" lvl="5" indent="0" algn="l">
              <a:spcBef>
                <a:spcPts val="0"/>
              </a:spcBef>
              <a:buNone/>
              <a:defRPr sz="1200" b="0" i="0" u="none" strike="noStrike" cap="none">
                <a:solidFill>
                  <a:srgbClr val="888888"/>
                </a:solidFill>
                <a:latin typeface="Calibri"/>
                <a:ea typeface="Calibri"/>
                <a:cs typeface="Calibri"/>
                <a:sym typeface="Calibri"/>
              </a:defRPr>
            </a:lvl6pPr>
            <a:lvl7pPr marL="0" lvl="6" indent="0" algn="l">
              <a:spcBef>
                <a:spcPts val="0"/>
              </a:spcBef>
              <a:buNone/>
              <a:defRPr sz="1200" b="0" i="0" u="none" strike="noStrike" cap="none">
                <a:solidFill>
                  <a:srgbClr val="888888"/>
                </a:solidFill>
                <a:latin typeface="Calibri"/>
                <a:ea typeface="Calibri"/>
                <a:cs typeface="Calibri"/>
                <a:sym typeface="Calibri"/>
              </a:defRPr>
            </a:lvl7pPr>
            <a:lvl8pPr marL="0" lvl="7" indent="0" algn="l">
              <a:spcBef>
                <a:spcPts val="0"/>
              </a:spcBef>
              <a:buNone/>
              <a:defRPr sz="1200" b="0" i="0" u="none" strike="noStrike" cap="none">
                <a:solidFill>
                  <a:srgbClr val="888888"/>
                </a:solidFill>
                <a:latin typeface="Calibri"/>
                <a:ea typeface="Calibri"/>
                <a:cs typeface="Calibri"/>
                <a:sym typeface="Calibri"/>
              </a:defRPr>
            </a:lvl8pPr>
            <a:lvl9pPr marL="0" lvl="8" indent="0" algn="l">
              <a:spcBef>
                <a:spcPts val="0"/>
              </a:spcBef>
              <a:buNone/>
              <a:defRPr sz="1200" b="0" i="0" u="none" strike="noStrike" cap="none">
                <a:solidFill>
                  <a:srgbClr val="888888"/>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sp>
        <p:nvSpPr>
          <p:cNvPr id="112" name="Google Shape;112;p19"/>
          <p:cNvSpPr txBox="1">
            <a:spLocks noGrp="1"/>
          </p:cNvSpPr>
          <p:nvPr>
            <p:ph type="title"/>
          </p:nvPr>
        </p:nvSpPr>
        <p:spPr>
          <a:xfrm>
            <a:off x="838200" y="365125"/>
            <a:ext cx="10515600" cy="67284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2400"/>
              <a:buFont typeface="Helvetica Neue"/>
              <a:buNone/>
              <a:defRPr sz="2400" b="0" i="0">
                <a:latin typeface="Helvetica Neue"/>
                <a:ea typeface="Helvetica Neue"/>
                <a:cs typeface="Helvetica Neue"/>
                <a:sym typeface="Helvetica Neu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113" name="Google Shape;113;p19"/>
          <p:cNvPicPr preferRelativeResize="0"/>
          <p:nvPr/>
        </p:nvPicPr>
        <p:blipFill rotWithShape="1">
          <a:blip r:embed="rId2">
            <a:alphaModFix/>
          </a:blip>
          <a:srcRect/>
          <a:stretch/>
        </p:blipFill>
        <p:spPr>
          <a:xfrm>
            <a:off x="9623854" y="6256480"/>
            <a:ext cx="1729946" cy="406255"/>
          </a:xfrm>
          <a:prstGeom prst="rect">
            <a:avLst/>
          </a:prstGeom>
          <a:noFill/>
          <a:ln>
            <a:noFill/>
          </a:ln>
        </p:spPr>
      </p:pic>
      <p:cxnSp>
        <p:nvCxnSpPr>
          <p:cNvPr id="114" name="Google Shape;114;p19"/>
          <p:cNvCxnSpPr/>
          <p:nvPr/>
        </p:nvCxnSpPr>
        <p:spPr>
          <a:xfrm>
            <a:off x="-51240" y="6830290"/>
            <a:ext cx="12257988" cy="0"/>
          </a:xfrm>
          <a:prstGeom prst="straightConnector1">
            <a:avLst/>
          </a:prstGeom>
          <a:noFill/>
          <a:ln w="95250" cap="flat" cmpd="sng">
            <a:solidFill>
              <a:srgbClr val="DA4E1F"/>
            </a:solidFill>
            <a:prstDash val="solid"/>
            <a:miter lim="800000"/>
            <a:headEnd type="none" w="sm" len="sm"/>
            <a:tailEnd type="none" w="sm" len="sm"/>
          </a:ln>
        </p:spPr>
      </p:cxnSp>
      <p:sp>
        <p:nvSpPr>
          <p:cNvPr id="115" name="Google Shape;115;p19"/>
          <p:cNvSpPr/>
          <p:nvPr/>
        </p:nvSpPr>
        <p:spPr>
          <a:xfrm>
            <a:off x="0" y="1146784"/>
            <a:ext cx="5958348" cy="4888440"/>
          </a:xfrm>
          <a:prstGeom prst="rect">
            <a:avLst/>
          </a:prstGeom>
          <a:solidFill>
            <a:srgbClr val="D0CECE"/>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116" name="Google Shape;116;p19"/>
          <p:cNvSpPr txBox="1"/>
          <p:nvPr/>
        </p:nvSpPr>
        <p:spPr>
          <a:xfrm>
            <a:off x="1939412" y="3221672"/>
            <a:ext cx="2079523" cy="36933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0" i="0" u="none" strike="noStrike" cap="none">
                <a:solidFill>
                  <a:srgbClr val="FF0071"/>
                </a:solidFill>
                <a:latin typeface="Calibri"/>
                <a:ea typeface="Calibri"/>
                <a:cs typeface="Calibri"/>
                <a:sym typeface="Calibri"/>
              </a:rPr>
              <a:t>Add Image Here</a:t>
            </a:r>
            <a:endParaRPr/>
          </a:p>
        </p:txBody>
      </p:sp>
      <p:sp>
        <p:nvSpPr>
          <p:cNvPr id="117" name="Google Shape;117;p19"/>
          <p:cNvSpPr txBox="1">
            <a:spLocks noGrp="1"/>
          </p:cNvSpPr>
          <p:nvPr>
            <p:ph type="body" idx="1"/>
          </p:nvPr>
        </p:nvSpPr>
        <p:spPr>
          <a:xfrm>
            <a:off x="6233654" y="1181513"/>
            <a:ext cx="5120146" cy="4853710"/>
          </a:xfrm>
          <a:prstGeom prst="rect">
            <a:avLst/>
          </a:prstGeom>
          <a:noFill/>
          <a:ln>
            <a:noFill/>
          </a:ln>
        </p:spPr>
        <p:txBody>
          <a:bodyPr spcFirstLastPara="1" wrap="square" lIns="91425" tIns="45700" rIns="91425" bIns="45700" anchor="t" anchorCtr="0">
            <a:normAutofit/>
          </a:bodyPr>
          <a:lstStyle>
            <a:lvl1pPr marL="457200" lvl="0" indent="-317500" algn="l">
              <a:lnSpc>
                <a:spcPct val="90000"/>
              </a:lnSpc>
              <a:spcBef>
                <a:spcPts val="1000"/>
              </a:spcBef>
              <a:spcAft>
                <a:spcPts val="0"/>
              </a:spcAft>
              <a:buClr>
                <a:srgbClr val="DA4E1F"/>
              </a:buClr>
              <a:buSzPts val="1400"/>
              <a:buChar char="•"/>
              <a:defRPr sz="1400" b="0" i="0">
                <a:latin typeface="Libre Baskerville"/>
                <a:ea typeface="Libre Baskerville"/>
                <a:cs typeface="Libre Baskerville"/>
                <a:sym typeface="Libre Baskerville"/>
              </a:defRPr>
            </a:lvl1pPr>
            <a:lvl2pPr marL="914400" lvl="1" indent="-317500" algn="l">
              <a:lnSpc>
                <a:spcPct val="90000"/>
              </a:lnSpc>
              <a:spcBef>
                <a:spcPts val="500"/>
              </a:spcBef>
              <a:spcAft>
                <a:spcPts val="0"/>
              </a:spcAft>
              <a:buClr>
                <a:srgbClr val="DA4E1F"/>
              </a:buClr>
              <a:buSzPts val="1400"/>
              <a:buChar char="•"/>
              <a:defRPr sz="1400" b="0" i="0">
                <a:latin typeface="Libre Baskerville"/>
                <a:ea typeface="Libre Baskerville"/>
                <a:cs typeface="Libre Baskerville"/>
                <a:sym typeface="Libre Baskerville"/>
              </a:defRPr>
            </a:lvl2pPr>
            <a:lvl3pPr marL="1371600" lvl="2" indent="-317500" algn="l">
              <a:lnSpc>
                <a:spcPct val="90000"/>
              </a:lnSpc>
              <a:spcBef>
                <a:spcPts val="500"/>
              </a:spcBef>
              <a:spcAft>
                <a:spcPts val="0"/>
              </a:spcAft>
              <a:buClr>
                <a:srgbClr val="DA4E1F"/>
              </a:buClr>
              <a:buSzPts val="1400"/>
              <a:buChar char="•"/>
              <a:defRPr sz="1400" b="0" i="0">
                <a:latin typeface="Libre Baskerville"/>
                <a:ea typeface="Libre Baskerville"/>
                <a:cs typeface="Libre Baskerville"/>
                <a:sym typeface="Libre Baskerville"/>
              </a:defRPr>
            </a:lvl3pPr>
            <a:lvl4pPr marL="1828800" lvl="3" indent="-317500" algn="l">
              <a:lnSpc>
                <a:spcPct val="90000"/>
              </a:lnSpc>
              <a:spcBef>
                <a:spcPts val="500"/>
              </a:spcBef>
              <a:spcAft>
                <a:spcPts val="0"/>
              </a:spcAft>
              <a:buClr>
                <a:srgbClr val="DA4E1F"/>
              </a:buClr>
              <a:buSzPts val="1400"/>
              <a:buChar char="•"/>
              <a:defRPr sz="1400" b="0" i="0">
                <a:latin typeface="Libre Baskerville"/>
                <a:ea typeface="Libre Baskerville"/>
                <a:cs typeface="Libre Baskerville"/>
                <a:sym typeface="Libre Baskerville"/>
              </a:defRPr>
            </a:lvl4pPr>
            <a:lvl5pPr marL="2286000" lvl="4" indent="-317500" algn="l">
              <a:lnSpc>
                <a:spcPct val="90000"/>
              </a:lnSpc>
              <a:spcBef>
                <a:spcPts val="500"/>
              </a:spcBef>
              <a:spcAft>
                <a:spcPts val="0"/>
              </a:spcAft>
              <a:buClr>
                <a:srgbClr val="DA4E1F"/>
              </a:buClr>
              <a:buSzPts val="1400"/>
              <a:buChar char="•"/>
              <a:defRPr sz="1400" b="0" i="0">
                <a:latin typeface="Libre Baskerville"/>
                <a:ea typeface="Libre Baskerville"/>
                <a:cs typeface="Libre Baskerville"/>
                <a:sym typeface="Libre Baskervill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nd Content 2">
  <p:cSld name="Title and Content 2">
    <p:spTree>
      <p:nvGrpSpPr>
        <p:cNvPr id="1" name="Shape 118"/>
        <p:cNvGrpSpPr/>
        <p:nvPr/>
      </p:nvGrpSpPr>
      <p:grpSpPr>
        <a:xfrm>
          <a:off x="0" y="0"/>
          <a:ext cx="0" cy="0"/>
          <a:chOff x="0" y="0"/>
          <a:chExt cx="0" cy="0"/>
        </a:xfrm>
      </p:grpSpPr>
      <p:sp>
        <p:nvSpPr>
          <p:cNvPr id="119" name="Google Shape;119;p20"/>
          <p:cNvSpPr txBox="1">
            <a:spLocks noGrp="1"/>
          </p:cNvSpPr>
          <p:nvPr>
            <p:ph type="sldNum" idx="12"/>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sz="1200" b="0" i="0" u="none" strike="noStrike" cap="none">
                <a:solidFill>
                  <a:schemeClr val="dk1"/>
                </a:solidFill>
                <a:latin typeface="Helvetica Neue"/>
                <a:ea typeface="Helvetica Neue"/>
                <a:cs typeface="Helvetica Neue"/>
                <a:sym typeface="Helvetica Neue"/>
              </a:defRPr>
            </a:lvl1pPr>
            <a:lvl2pPr marL="0" lvl="1" indent="0" algn="l">
              <a:spcBef>
                <a:spcPts val="0"/>
              </a:spcBef>
              <a:buNone/>
              <a:defRPr sz="1200" b="0" i="0" u="none" strike="noStrike" cap="none">
                <a:solidFill>
                  <a:schemeClr val="dk1"/>
                </a:solidFill>
                <a:latin typeface="Helvetica Neue"/>
                <a:ea typeface="Helvetica Neue"/>
                <a:cs typeface="Helvetica Neue"/>
                <a:sym typeface="Helvetica Neue"/>
              </a:defRPr>
            </a:lvl2pPr>
            <a:lvl3pPr marL="0" lvl="2" indent="0" algn="l">
              <a:spcBef>
                <a:spcPts val="0"/>
              </a:spcBef>
              <a:buNone/>
              <a:defRPr sz="1200" b="0" i="0" u="none" strike="noStrike" cap="none">
                <a:solidFill>
                  <a:schemeClr val="dk1"/>
                </a:solidFill>
                <a:latin typeface="Helvetica Neue"/>
                <a:ea typeface="Helvetica Neue"/>
                <a:cs typeface="Helvetica Neue"/>
                <a:sym typeface="Helvetica Neue"/>
              </a:defRPr>
            </a:lvl3pPr>
            <a:lvl4pPr marL="0" lvl="3" indent="0" algn="l">
              <a:spcBef>
                <a:spcPts val="0"/>
              </a:spcBef>
              <a:buNone/>
              <a:defRPr sz="1200" b="0" i="0" u="none" strike="noStrike" cap="none">
                <a:solidFill>
                  <a:schemeClr val="dk1"/>
                </a:solidFill>
                <a:latin typeface="Helvetica Neue"/>
                <a:ea typeface="Helvetica Neue"/>
                <a:cs typeface="Helvetica Neue"/>
                <a:sym typeface="Helvetica Neue"/>
              </a:defRPr>
            </a:lvl4pPr>
            <a:lvl5pPr marL="0" lvl="4" indent="0" algn="l">
              <a:spcBef>
                <a:spcPts val="0"/>
              </a:spcBef>
              <a:buNone/>
              <a:defRPr sz="1200" b="0" i="0" u="none" strike="noStrike" cap="none">
                <a:solidFill>
                  <a:schemeClr val="dk1"/>
                </a:solidFill>
                <a:latin typeface="Helvetica Neue"/>
                <a:ea typeface="Helvetica Neue"/>
                <a:cs typeface="Helvetica Neue"/>
                <a:sym typeface="Helvetica Neue"/>
              </a:defRPr>
            </a:lvl5pPr>
            <a:lvl6pPr marL="0" lvl="5" indent="0" algn="l">
              <a:spcBef>
                <a:spcPts val="0"/>
              </a:spcBef>
              <a:buNone/>
              <a:defRPr sz="1200" b="0" i="0" u="none" strike="noStrike" cap="none">
                <a:solidFill>
                  <a:schemeClr val="dk1"/>
                </a:solidFill>
                <a:latin typeface="Helvetica Neue"/>
                <a:ea typeface="Helvetica Neue"/>
                <a:cs typeface="Helvetica Neue"/>
                <a:sym typeface="Helvetica Neue"/>
              </a:defRPr>
            </a:lvl6pPr>
            <a:lvl7pPr marL="0" lvl="6" indent="0" algn="l">
              <a:spcBef>
                <a:spcPts val="0"/>
              </a:spcBef>
              <a:buNone/>
              <a:defRPr sz="1200" b="0" i="0" u="none" strike="noStrike" cap="none">
                <a:solidFill>
                  <a:schemeClr val="dk1"/>
                </a:solidFill>
                <a:latin typeface="Helvetica Neue"/>
                <a:ea typeface="Helvetica Neue"/>
                <a:cs typeface="Helvetica Neue"/>
                <a:sym typeface="Helvetica Neue"/>
              </a:defRPr>
            </a:lvl7pPr>
            <a:lvl8pPr marL="0" lvl="7" indent="0" algn="l">
              <a:spcBef>
                <a:spcPts val="0"/>
              </a:spcBef>
              <a:buNone/>
              <a:defRPr sz="1200" b="0" i="0" u="none" strike="noStrike" cap="none">
                <a:solidFill>
                  <a:schemeClr val="dk1"/>
                </a:solidFill>
                <a:latin typeface="Helvetica Neue"/>
                <a:ea typeface="Helvetica Neue"/>
                <a:cs typeface="Helvetica Neue"/>
                <a:sym typeface="Helvetica Neue"/>
              </a:defRPr>
            </a:lvl8pPr>
            <a:lvl9pPr marL="0" lvl="8" indent="0" algn="l">
              <a:spcBef>
                <a:spcPts val="0"/>
              </a:spcBef>
              <a:buNone/>
              <a:defRPr sz="1200" b="0" i="0" u="none" strike="noStrike" cap="none">
                <a:solidFill>
                  <a:schemeClr val="dk1"/>
                </a:solidFill>
                <a:latin typeface="Helvetica Neue"/>
                <a:ea typeface="Helvetica Neue"/>
                <a:cs typeface="Helvetica Neue"/>
                <a:sym typeface="Helvetica Neue"/>
              </a:defRPr>
            </a:lvl9pPr>
          </a:lstStyle>
          <a:p>
            <a:pPr marL="0" lvl="0" indent="0" algn="l" rtl="0">
              <a:spcBef>
                <a:spcPts val="0"/>
              </a:spcBef>
              <a:spcAft>
                <a:spcPts val="0"/>
              </a:spcAft>
              <a:buNone/>
            </a:pPr>
            <a:fld id="{00000000-1234-1234-1234-123412341234}" type="slidenum">
              <a:rPr lang="en-US"/>
              <a:t>‹#›</a:t>
            </a:fld>
            <a:endParaRPr/>
          </a:p>
        </p:txBody>
      </p:sp>
      <p:sp>
        <p:nvSpPr>
          <p:cNvPr id="120" name="Google Shape;120;p20"/>
          <p:cNvSpPr txBox="1">
            <a:spLocks noGrp="1"/>
          </p:cNvSpPr>
          <p:nvPr>
            <p:ph type="title"/>
          </p:nvPr>
        </p:nvSpPr>
        <p:spPr>
          <a:xfrm>
            <a:off x="838200" y="365125"/>
            <a:ext cx="10515600" cy="67284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2400"/>
              <a:buFont typeface="Helvetica Neue"/>
              <a:buNone/>
              <a:defRPr sz="2400" b="0" i="0">
                <a:latin typeface="Helvetica Neue"/>
                <a:ea typeface="Helvetica Neue"/>
                <a:cs typeface="Helvetica Neue"/>
                <a:sym typeface="Helvetica Neu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21" name="Google Shape;121;p20"/>
          <p:cNvSpPr txBox="1">
            <a:spLocks noGrp="1"/>
          </p:cNvSpPr>
          <p:nvPr>
            <p:ph type="body" idx="1"/>
          </p:nvPr>
        </p:nvSpPr>
        <p:spPr>
          <a:xfrm>
            <a:off x="838200" y="1186249"/>
            <a:ext cx="5142470" cy="4990714"/>
          </a:xfrm>
          <a:prstGeom prst="rect">
            <a:avLst/>
          </a:prstGeom>
          <a:noFill/>
          <a:ln>
            <a:noFill/>
          </a:ln>
        </p:spPr>
        <p:txBody>
          <a:bodyPr spcFirstLastPara="1" wrap="square" lIns="91425" tIns="45700" rIns="91425" bIns="45700" anchor="t" anchorCtr="0">
            <a:normAutofit/>
          </a:bodyPr>
          <a:lstStyle>
            <a:lvl1pPr marL="457200" lvl="0" indent="-304800" algn="l">
              <a:lnSpc>
                <a:spcPct val="90000"/>
              </a:lnSpc>
              <a:spcBef>
                <a:spcPts val="1000"/>
              </a:spcBef>
              <a:spcAft>
                <a:spcPts val="0"/>
              </a:spcAft>
              <a:buClr>
                <a:schemeClr val="dk1"/>
              </a:buClr>
              <a:buSzPts val="1200"/>
              <a:buChar char="•"/>
              <a:defRPr sz="1200" b="0" i="0">
                <a:solidFill>
                  <a:schemeClr val="dk1"/>
                </a:solidFill>
                <a:latin typeface="Libre Baskerville"/>
                <a:ea typeface="Libre Baskerville"/>
                <a:cs typeface="Libre Baskerville"/>
                <a:sym typeface="Libre Baskerville"/>
              </a:defRPr>
            </a:lvl1pPr>
            <a:lvl2pPr marL="914400" lvl="1" indent="-304800" algn="l">
              <a:lnSpc>
                <a:spcPct val="90000"/>
              </a:lnSpc>
              <a:spcBef>
                <a:spcPts val="500"/>
              </a:spcBef>
              <a:spcAft>
                <a:spcPts val="0"/>
              </a:spcAft>
              <a:buClr>
                <a:schemeClr val="dk1"/>
              </a:buClr>
              <a:buSzPts val="1200"/>
              <a:buChar char="•"/>
              <a:defRPr sz="1200" b="0" i="0">
                <a:solidFill>
                  <a:schemeClr val="dk1"/>
                </a:solidFill>
                <a:latin typeface="Libre Baskerville"/>
                <a:ea typeface="Libre Baskerville"/>
                <a:cs typeface="Libre Baskerville"/>
                <a:sym typeface="Libre Baskerville"/>
              </a:defRPr>
            </a:lvl2pPr>
            <a:lvl3pPr marL="1371600" lvl="2" indent="-304800" algn="l">
              <a:lnSpc>
                <a:spcPct val="90000"/>
              </a:lnSpc>
              <a:spcBef>
                <a:spcPts val="500"/>
              </a:spcBef>
              <a:spcAft>
                <a:spcPts val="0"/>
              </a:spcAft>
              <a:buClr>
                <a:schemeClr val="dk1"/>
              </a:buClr>
              <a:buSzPts val="1200"/>
              <a:buChar char="•"/>
              <a:defRPr sz="1200" b="0" i="0">
                <a:solidFill>
                  <a:schemeClr val="dk1"/>
                </a:solidFill>
                <a:latin typeface="Libre Baskerville"/>
                <a:ea typeface="Libre Baskerville"/>
                <a:cs typeface="Libre Baskerville"/>
                <a:sym typeface="Libre Baskerville"/>
              </a:defRPr>
            </a:lvl3pPr>
            <a:lvl4pPr marL="1828800" lvl="3" indent="-304800" algn="l">
              <a:lnSpc>
                <a:spcPct val="90000"/>
              </a:lnSpc>
              <a:spcBef>
                <a:spcPts val="500"/>
              </a:spcBef>
              <a:spcAft>
                <a:spcPts val="0"/>
              </a:spcAft>
              <a:buClr>
                <a:schemeClr val="dk1"/>
              </a:buClr>
              <a:buSzPts val="1200"/>
              <a:buChar char="•"/>
              <a:defRPr sz="1200" b="0" i="0">
                <a:solidFill>
                  <a:schemeClr val="dk1"/>
                </a:solidFill>
                <a:latin typeface="Libre Baskerville"/>
                <a:ea typeface="Libre Baskerville"/>
                <a:cs typeface="Libre Baskerville"/>
                <a:sym typeface="Libre Baskerville"/>
              </a:defRPr>
            </a:lvl4pPr>
            <a:lvl5pPr marL="2286000" lvl="4" indent="-304800" algn="l">
              <a:lnSpc>
                <a:spcPct val="90000"/>
              </a:lnSpc>
              <a:spcBef>
                <a:spcPts val="500"/>
              </a:spcBef>
              <a:spcAft>
                <a:spcPts val="0"/>
              </a:spcAft>
              <a:buClr>
                <a:schemeClr val="dk1"/>
              </a:buClr>
              <a:buSzPts val="1200"/>
              <a:buChar char="•"/>
              <a:defRPr sz="1200" b="0" i="0">
                <a:solidFill>
                  <a:schemeClr val="dk1"/>
                </a:solidFill>
                <a:latin typeface="Libre Baskerville"/>
                <a:ea typeface="Libre Baskerville"/>
                <a:cs typeface="Libre Baskerville"/>
                <a:sym typeface="Libre Baskervill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2" name="Google Shape;122;p20"/>
          <p:cNvSpPr txBox="1">
            <a:spLocks noGrp="1"/>
          </p:cNvSpPr>
          <p:nvPr>
            <p:ph type="body" idx="2"/>
          </p:nvPr>
        </p:nvSpPr>
        <p:spPr>
          <a:xfrm>
            <a:off x="6326658" y="1186249"/>
            <a:ext cx="5027141" cy="4990714"/>
          </a:xfrm>
          <a:prstGeom prst="rect">
            <a:avLst/>
          </a:prstGeom>
          <a:noFill/>
          <a:ln>
            <a:noFill/>
          </a:ln>
        </p:spPr>
        <p:txBody>
          <a:bodyPr spcFirstLastPara="1" wrap="square" lIns="91425" tIns="45700" rIns="91425" bIns="45700" anchor="t" anchorCtr="0">
            <a:normAutofit/>
          </a:bodyPr>
          <a:lstStyle>
            <a:lvl1pPr marL="457200" lvl="0" indent="-304800" algn="l">
              <a:lnSpc>
                <a:spcPct val="90000"/>
              </a:lnSpc>
              <a:spcBef>
                <a:spcPts val="1000"/>
              </a:spcBef>
              <a:spcAft>
                <a:spcPts val="0"/>
              </a:spcAft>
              <a:buClr>
                <a:schemeClr val="dk1"/>
              </a:buClr>
              <a:buSzPts val="1200"/>
              <a:buChar char="•"/>
              <a:defRPr sz="1200" b="0" i="0">
                <a:latin typeface="Libre Baskerville"/>
                <a:ea typeface="Libre Baskerville"/>
                <a:cs typeface="Libre Baskerville"/>
                <a:sym typeface="Libre Baskerville"/>
              </a:defRPr>
            </a:lvl1pPr>
            <a:lvl2pPr marL="914400" lvl="1" indent="-304800" algn="l">
              <a:lnSpc>
                <a:spcPct val="90000"/>
              </a:lnSpc>
              <a:spcBef>
                <a:spcPts val="500"/>
              </a:spcBef>
              <a:spcAft>
                <a:spcPts val="0"/>
              </a:spcAft>
              <a:buClr>
                <a:schemeClr val="dk1"/>
              </a:buClr>
              <a:buSzPts val="1200"/>
              <a:buChar char="•"/>
              <a:defRPr sz="1200" b="0" i="0">
                <a:latin typeface="Libre Baskerville"/>
                <a:ea typeface="Libre Baskerville"/>
                <a:cs typeface="Libre Baskerville"/>
                <a:sym typeface="Libre Baskerville"/>
              </a:defRPr>
            </a:lvl2pPr>
            <a:lvl3pPr marL="1371600" lvl="2" indent="-304800" algn="l">
              <a:lnSpc>
                <a:spcPct val="90000"/>
              </a:lnSpc>
              <a:spcBef>
                <a:spcPts val="500"/>
              </a:spcBef>
              <a:spcAft>
                <a:spcPts val="0"/>
              </a:spcAft>
              <a:buClr>
                <a:schemeClr val="dk1"/>
              </a:buClr>
              <a:buSzPts val="1200"/>
              <a:buChar char="•"/>
              <a:defRPr sz="1200" b="0" i="0">
                <a:latin typeface="Libre Baskerville"/>
                <a:ea typeface="Libre Baskerville"/>
                <a:cs typeface="Libre Baskerville"/>
                <a:sym typeface="Libre Baskerville"/>
              </a:defRPr>
            </a:lvl3pPr>
            <a:lvl4pPr marL="1828800" lvl="3" indent="-304800" algn="l">
              <a:lnSpc>
                <a:spcPct val="90000"/>
              </a:lnSpc>
              <a:spcBef>
                <a:spcPts val="500"/>
              </a:spcBef>
              <a:spcAft>
                <a:spcPts val="0"/>
              </a:spcAft>
              <a:buClr>
                <a:schemeClr val="dk1"/>
              </a:buClr>
              <a:buSzPts val="1200"/>
              <a:buChar char="•"/>
              <a:defRPr sz="1200" b="0" i="0">
                <a:latin typeface="Libre Baskerville"/>
                <a:ea typeface="Libre Baskerville"/>
                <a:cs typeface="Libre Baskerville"/>
                <a:sym typeface="Libre Baskerville"/>
              </a:defRPr>
            </a:lvl4pPr>
            <a:lvl5pPr marL="2286000" lvl="4" indent="-304800" algn="l">
              <a:lnSpc>
                <a:spcPct val="90000"/>
              </a:lnSpc>
              <a:spcBef>
                <a:spcPts val="500"/>
              </a:spcBef>
              <a:spcAft>
                <a:spcPts val="0"/>
              </a:spcAft>
              <a:buClr>
                <a:schemeClr val="dk1"/>
              </a:buClr>
              <a:buSzPts val="1200"/>
              <a:buChar char="•"/>
              <a:defRPr sz="1200" b="0" i="0">
                <a:latin typeface="Libre Baskerville"/>
                <a:ea typeface="Libre Baskerville"/>
                <a:cs typeface="Libre Baskerville"/>
                <a:sym typeface="Libre Baskervill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23" name="Google Shape;123;p20"/>
          <p:cNvPicPr preferRelativeResize="0"/>
          <p:nvPr/>
        </p:nvPicPr>
        <p:blipFill rotWithShape="1">
          <a:blip r:embed="rId2">
            <a:alphaModFix/>
          </a:blip>
          <a:srcRect/>
          <a:stretch/>
        </p:blipFill>
        <p:spPr>
          <a:xfrm>
            <a:off x="9623854" y="6256480"/>
            <a:ext cx="1729946" cy="406255"/>
          </a:xfrm>
          <a:prstGeom prst="rect">
            <a:avLst/>
          </a:prstGeom>
          <a:noFill/>
          <a:ln>
            <a:noFill/>
          </a:ln>
        </p:spPr>
      </p:pic>
      <p:cxnSp>
        <p:nvCxnSpPr>
          <p:cNvPr id="124" name="Google Shape;124;p20"/>
          <p:cNvCxnSpPr/>
          <p:nvPr/>
        </p:nvCxnSpPr>
        <p:spPr>
          <a:xfrm>
            <a:off x="-51240" y="6830290"/>
            <a:ext cx="12257988" cy="0"/>
          </a:xfrm>
          <a:prstGeom prst="straightConnector1">
            <a:avLst/>
          </a:prstGeom>
          <a:noFill/>
          <a:ln w="95250" cap="flat" cmpd="sng">
            <a:solidFill>
              <a:srgbClr val="DA4E1F"/>
            </a:solidFill>
            <a:prstDash val="solid"/>
            <a:miter lim="800000"/>
            <a:headEnd type="none" w="sm" len="sm"/>
            <a:tailEnd type="none" w="sm" len="sm"/>
          </a:ln>
        </p:spPr>
      </p:cxn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nd Content 3">
  <p:cSld name="Title and Content 3">
    <p:spTree>
      <p:nvGrpSpPr>
        <p:cNvPr id="1" name="Shape 125"/>
        <p:cNvGrpSpPr/>
        <p:nvPr/>
      </p:nvGrpSpPr>
      <p:grpSpPr>
        <a:xfrm>
          <a:off x="0" y="0"/>
          <a:ext cx="0" cy="0"/>
          <a:chOff x="0" y="0"/>
          <a:chExt cx="0" cy="0"/>
        </a:xfrm>
      </p:grpSpPr>
      <p:sp>
        <p:nvSpPr>
          <p:cNvPr id="126" name="Google Shape;126;p21"/>
          <p:cNvSpPr txBox="1">
            <a:spLocks noGrp="1"/>
          </p:cNvSpPr>
          <p:nvPr>
            <p:ph type="sldNum" idx="12"/>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sz="1200" b="0" i="0" u="none" strike="noStrike" cap="none">
                <a:solidFill>
                  <a:schemeClr val="dk1"/>
                </a:solidFill>
                <a:latin typeface="Helvetica Neue"/>
                <a:ea typeface="Helvetica Neue"/>
                <a:cs typeface="Helvetica Neue"/>
                <a:sym typeface="Helvetica Neue"/>
              </a:defRPr>
            </a:lvl1pPr>
            <a:lvl2pPr marL="0" lvl="1" indent="0" algn="l">
              <a:spcBef>
                <a:spcPts val="0"/>
              </a:spcBef>
              <a:buNone/>
              <a:defRPr sz="1200" b="0" i="0" u="none" strike="noStrike" cap="none">
                <a:solidFill>
                  <a:schemeClr val="dk1"/>
                </a:solidFill>
                <a:latin typeface="Helvetica Neue"/>
                <a:ea typeface="Helvetica Neue"/>
                <a:cs typeface="Helvetica Neue"/>
                <a:sym typeface="Helvetica Neue"/>
              </a:defRPr>
            </a:lvl2pPr>
            <a:lvl3pPr marL="0" lvl="2" indent="0" algn="l">
              <a:spcBef>
                <a:spcPts val="0"/>
              </a:spcBef>
              <a:buNone/>
              <a:defRPr sz="1200" b="0" i="0" u="none" strike="noStrike" cap="none">
                <a:solidFill>
                  <a:schemeClr val="dk1"/>
                </a:solidFill>
                <a:latin typeface="Helvetica Neue"/>
                <a:ea typeface="Helvetica Neue"/>
                <a:cs typeface="Helvetica Neue"/>
                <a:sym typeface="Helvetica Neue"/>
              </a:defRPr>
            </a:lvl3pPr>
            <a:lvl4pPr marL="0" lvl="3" indent="0" algn="l">
              <a:spcBef>
                <a:spcPts val="0"/>
              </a:spcBef>
              <a:buNone/>
              <a:defRPr sz="1200" b="0" i="0" u="none" strike="noStrike" cap="none">
                <a:solidFill>
                  <a:schemeClr val="dk1"/>
                </a:solidFill>
                <a:latin typeface="Helvetica Neue"/>
                <a:ea typeface="Helvetica Neue"/>
                <a:cs typeface="Helvetica Neue"/>
                <a:sym typeface="Helvetica Neue"/>
              </a:defRPr>
            </a:lvl4pPr>
            <a:lvl5pPr marL="0" lvl="4" indent="0" algn="l">
              <a:spcBef>
                <a:spcPts val="0"/>
              </a:spcBef>
              <a:buNone/>
              <a:defRPr sz="1200" b="0" i="0" u="none" strike="noStrike" cap="none">
                <a:solidFill>
                  <a:schemeClr val="dk1"/>
                </a:solidFill>
                <a:latin typeface="Helvetica Neue"/>
                <a:ea typeface="Helvetica Neue"/>
                <a:cs typeface="Helvetica Neue"/>
                <a:sym typeface="Helvetica Neue"/>
              </a:defRPr>
            </a:lvl5pPr>
            <a:lvl6pPr marL="0" lvl="5" indent="0" algn="l">
              <a:spcBef>
                <a:spcPts val="0"/>
              </a:spcBef>
              <a:buNone/>
              <a:defRPr sz="1200" b="0" i="0" u="none" strike="noStrike" cap="none">
                <a:solidFill>
                  <a:schemeClr val="dk1"/>
                </a:solidFill>
                <a:latin typeface="Helvetica Neue"/>
                <a:ea typeface="Helvetica Neue"/>
                <a:cs typeface="Helvetica Neue"/>
                <a:sym typeface="Helvetica Neue"/>
              </a:defRPr>
            </a:lvl6pPr>
            <a:lvl7pPr marL="0" lvl="6" indent="0" algn="l">
              <a:spcBef>
                <a:spcPts val="0"/>
              </a:spcBef>
              <a:buNone/>
              <a:defRPr sz="1200" b="0" i="0" u="none" strike="noStrike" cap="none">
                <a:solidFill>
                  <a:schemeClr val="dk1"/>
                </a:solidFill>
                <a:latin typeface="Helvetica Neue"/>
                <a:ea typeface="Helvetica Neue"/>
                <a:cs typeface="Helvetica Neue"/>
                <a:sym typeface="Helvetica Neue"/>
              </a:defRPr>
            </a:lvl7pPr>
            <a:lvl8pPr marL="0" lvl="7" indent="0" algn="l">
              <a:spcBef>
                <a:spcPts val="0"/>
              </a:spcBef>
              <a:buNone/>
              <a:defRPr sz="1200" b="0" i="0" u="none" strike="noStrike" cap="none">
                <a:solidFill>
                  <a:schemeClr val="dk1"/>
                </a:solidFill>
                <a:latin typeface="Helvetica Neue"/>
                <a:ea typeface="Helvetica Neue"/>
                <a:cs typeface="Helvetica Neue"/>
                <a:sym typeface="Helvetica Neue"/>
              </a:defRPr>
            </a:lvl8pPr>
            <a:lvl9pPr marL="0" lvl="8" indent="0" algn="l">
              <a:spcBef>
                <a:spcPts val="0"/>
              </a:spcBef>
              <a:buNone/>
              <a:defRPr sz="1200" b="0" i="0" u="none" strike="noStrike" cap="none">
                <a:solidFill>
                  <a:schemeClr val="dk1"/>
                </a:solidFill>
                <a:latin typeface="Helvetica Neue"/>
                <a:ea typeface="Helvetica Neue"/>
                <a:cs typeface="Helvetica Neue"/>
                <a:sym typeface="Helvetica Neue"/>
              </a:defRPr>
            </a:lvl9pPr>
          </a:lstStyle>
          <a:p>
            <a:pPr marL="0" lvl="0" indent="0" algn="l" rtl="0">
              <a:spcBef>
                <a:spcPts val="0"/>
              </a:spcBef>
              <a:spcAft>
                <a:spcPts val="0"/>
              </a:spcAft>
              <a:buNone/>
            </a:pPr>
            <a:fld id="{00000000-1234-1234-1234-123412341234}" type="slidenum">
              <a:rPr lang="en-US"/>
              <a:t>‹#›</a:t>
            </a:fld>
            <a:endParaRPr/>
          </a:p>
        </p:txBody>
      </p:sp>
      <p:sp>
        <p:nvSpPr>
          <p:cNvPr id="127" name="Google Shape;127;p21"/>
          <p:cNvSpPr txBox="1">
            <a:spLocks noGrp="1"/>
          </p:cNvSpPr>
          <p:nvPr>
            <p:ph type="title"/>
          </p:nvPr>
        </p:nvSpPr>
        <p:spPr>
          <a:xfrm>
            <a:off x="838200" y="365125"/>
            <a:ext cx="10515600" cy="67284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2400"/>
              <a:buFont typeface="Helvetica Neue"/>
              <a:buNone/>
              <a:defRPr sz="2400" b="0" i="0">
                <a:latin typeface="Helvetica Neue"/>
                <a:ea typeface="Helvetica Neue"/>
                <a:cs typeface="Helvetica Neue"/>
                <a:sym typeface="Helvetica Neu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28" name="Google Shape;128;p21"/>
          <p:cNvSpPr txBox="1">
            <a:spLocks noGrp="1"/>
          </p:cNvSpPr>
          <p:nvPr>
            <p:ph type="body" idx="1"/>
          </p:nvPr>
        </p:nvSpPr>
        <p:spPr>
          <a:xfrm>
            <a:off x="838200" y="1186249"/>
            <a:ext cx="3217606" cy="4990714"/>
          </a:xfrm>
          <a:prstGeom prst="rect">
            <a:avLst/>
          </a:prstGeom>
          <a:noFill/>
          <a:ln>
            <a:noFill/>
          </a:ln>
        </p:spPr>
        <p:txBody>
          <a:bodyPr spcFirstLastPara="1" wrap="square" lIns="91425" tIns="45700" rIns="91425" bIns="45700" anchor="t" anchorCtr="0">
            <a:normAutofit/>
          </a:bodyPr>
          <a:lstStyle>
            <a:lvl1pPr marL="457200" lvl="0" indent="-304800" algn="l">
              <a:lnSpc>
                <a:spcPct val="90000"/>
              </a:lnSpc>
              <a:spcBef>
                <a:spcPts val="1000"/>
              </a:spcBef>
              <a:spcAft>
                <a:spcPts val="0"/>
              </a:spcAft>
              <a:buClr>
                <a:schemeClr val="dk1"/>
              </a:buClr>
              <a:buSzPts val="1200"/>
              <a:buChar char="•"/>
              <a:defRPr sz="1200" b="0" i="0">
                <a:latin typeface="Libre Baskerville"/>
                <a:ea typeface="Libre Baskerville"/>
                <a:cs typeface="Libre Baskerville"/>
                <a:sym typeface="Libre Baskerville"/>
              </a:defRPr>
            </a:lvl1pPr>
            <a:lvl2pPr marL="914400" lvl="1" indent="-304800" algn="l">
              <a:lnSpc>
                <a:spcPct val="90000"/>
              </a:lnSpc>
              <a:spcBef>
                <a:spcPts val="500"/>
              </a:spcBef>
              <a:spcAft>
                <a:spcPts val="0"/>
              </a:spcAft>
              <a:buClr>
                <a:schemeClr val="dk1"/>
              </a:buClr>
              <a:buSzPts val="1200"/>
              <a:buChar char="•"/>
              <a:defRPr sz="1200" b="0" i="0">
                <a:latin typeface="Libre Baskerville"/>
                <a:ea typeface="Libre Baskerville"/>
                <a:cs typeface="Libre Baskerville"/>
                <a:sym typeface="Libre Baskerville"/>
              </a:defRPr>
            </a:lvl2pPr>
            <a:lvl3pPr marL="1371600" lvl="2" indent="-304800" algn="l">
              <a:lnSpc>
                <a:spcPct val="90000"/>
              </a:lnSpc>
              <a:spcBef>
                <a:spcPts val="500"/>
              </a:spcBef>
              <a:spcAft>
                <a:spcPts val="0"/>
              </a:spcAft>
              <a:buClr>
                <a:schemeClr val="dk1"/>
              </a:buClr>
              <a:buSzPts val="1200"/>
              <a:buChar char="•"/>
              <a:defRPr sz="1200" b="0" i="0">
                <a:latin typeface="Libre Baskerville"/>
                <a:ea typeface="Libre Baskerville"/>
                <a:cs typeface="Libre Baskerville"/>
                <a:sym typeface="Libre Baskerville"/>
              </a:defRPr>
            </a:lvl3pPr>
            <a:lvl4pPr marL="1828800" lvl="3" indent="-304800" algn="l">
              <a:lnSpc>
                <a:spcPct val="90000"/>
              </a:lnSpc>
              <a:spcBef>
                <a:spcPts val="500"/>
              </a:spcBef>
              <a:spcAft>
                <a:spcPts val="0"/>
              </a:spcAft>
              <a:buClr>
                <a:schemeClr val="dk1"/>
              </a:buClr>
              <a:buSzPts val="1200"/>
              <a:buChar char="•"/>
              <a:defRPr sz="1200" b="0" i="0">
                <a:latin typeface="Libre Baskerville"/>
                <a:ea typeface="Libre Baskerville"/>
                <a:cs typeface="Libre Baskerville"/>
                <a:sym typeface="Libre Baskerville"/>
              </a:defRPr>
            </a:lvl4pPr>
            <a:lvl5pPr marL="2286000" lvl="4" indent="-304800" algn="l">
              <a:lnSpc>
                <a:spcPct val="90000"/>
              </a:lnSpc>
              <a:spcBef>
                <a:spcPts val="500"/>
              </a:spcBef>
              <a:spcAft>
                <a:spcPts val="0"/>
              </a:spcAft>
              <a:buClr>
                <a:schemeClr val="dk1"/>
              </a:buClr>
              <a:buSzPts val="1200"/>
              <a:buChar char="•"/>
              <a:defRPr sz="1200" b="0" i="0">
                <a:latin typeface="Libre Baskerville"/>
                <a:ea typeface="Libre Baskerville"/>
                <a:cs typeface="Libre Baskerville"/>
                <a:sym typeface="Libre Baskervill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9" name="Google Shape;129;p21"/>
          <p:cNvSpPr txBox="1">
            <a:spLocks noGrp="1"/>
          </p:cNvSpPr>
          <p:nvPr>
            <p:ph type="body" idx="2"/>
          </p:nvPr>
        </p:nvSpPr>
        <p:spPr>
          <a:xfrm>
            <a:off x="4468951" y="1186249"/>
            <a:ext cx="3217606" cy="4990714"/>
          </a:xfrm>
          <a:prstGeom prst="rect">
            <a:avLst/>
          </a:prstGeom>
          <a:noFill/>
          <a:ln>
            <a:noFill/>
          </a:ln>
        </p:spPr>
        <p:txBody>
          <a:bodyPr spcFirstLastPara="1" wrap="square" lIns="91425" tIns="45700" rIns="91425" bIns="45700" anchor="t" anchorCtr="0">
            <a:normAutofit/>
          </a:bodyPr>
          <a:lstStyle>
            <a:lvl1pPr marL="457200" lvl="0" indent="-304800" algn="l">
              <a:lnSpc>
                <a:spcPct val="90000"/>
              </a:lnSpc>
              <a:spcBef>
                <a:spcPts val="1000"/>
              </a:spcBef>
              <a:spcAft>
                <a:spcPts val="0"/>
              </a:spcAft>
              <a:buClr>
                <a:schemeClr val="dk1"/>
              </a:buClr>
              <a:buSzPts val="1200"/>
              <a:buChar char="•"/>
              <a:defRPr sz="1200" b="0" i="0">
                <a:latin typeface="Libre Baskerville"/>
                <a:ea typeface="Libre Baskerville"/>
                <a:cs typeface="Libre Baskerville"/>
                <a:sym typeface="Libre Baskerville"/>
              </a:defRPr>
            </a:lvl1pPr>
            <a:lvl2pPr marL="914400" lvl="1" indent="-304800" algn="l">
              <a:lnSpc>
                <a:spcPct val="90000"/>
              </a:lnSpc>
              <a:spcBef>
                <a:spcPts val="500"/>
              </a:spcBef>
              <a:spcAft>
                <a:spcPts val="0"/>
              </a:spcAft>
              <a:buClr>
                <a:schemeClr val="dk1"/>
              </a:buClr>
              <a:buSzPts val="1200"/>
              <a:buChar char="•"/>
              <a:defRPr sz="1200" b="0" i="0">
                <a:latin typeface="Libre Baskerville"/>
                <a:ea typeface="Libre Baskerville"/>
                <a:cs typeface="Libre Baskerville"/>
                <a:sym typeface="Libre Baskerville"/>
              </a:defRPr>
            </a:lvl2pPr>
            <a:lvl3pPr marL="1371600" lvl="2" indent="-304800" algn="l">
              <a:lnSpc>
                <a:spcPct val="90000"/>
              </a:lnSpc>
              <a:spcBef>
                <a:spcPts val="500"/>
              </a:spcBef>
              <a:spcAft>
                <a:spcPts val="0"/>
              </a:spcAft>
              <a:buClr>
                <a:schemeClr val="dk1"/>
              </a:buClr>
              <a:buSzPts val="1200"/>
              <a:buChar char="•"/>
              <a:defRPr sz="1200" b="0" i="0">
                <a:latin typeface="Libre Baskerville"/>
                <a:ea typeface="Libre Baskerville"/>
                <a:cs typeface="Libre Baskerville"/>
                <a:sym typeface="Libre Baskerville"/>
              </a:defRPr>
            </a:lvl3pPr>
            <a:lvl4pPr marL="1828800" lvl="3" indent="-304800" algn="l">
              <a:lnSpc>
                <a:spcPct val="90000"/>
              </a:lnSpc>
              <a:spcBef>
                <a:spcPts val="500"/>
              </a:spcBef>
              <a:spcAft>
                <a:spcPts val="0"/>
              </a:spcAft>
              <a:buClr>
                <a:schemeClr val="dk1"/>
              </a:buClr>
              <a:buSzPts val="1200"/>
              <a:buChar char="•"/>
              <a:defRPr sz="1200" b="0" i="0">
                <a:latin typeface="Libre Baskerville"/>
                <a:ea typeface="Libre Baskerville"/>
                <a:cs typeface="Libre Baskerville"/>
                <a:sym typeface="Libre Baskerville"/>
              </a:defRPr>
            </a:lvl4pPr>
            <a:lvl5pPr marL="2286000" lvl="4" indent="-304800" algn="l">
              <a:lnSpc>
                <a:spcPct val="90000"/>
              </a:lnSpc>
              <a:spcBef>
                <a:spcPts val="500"/>
              </a:spcBef>
              <a:spcAft>
                <a:spcPts val="0"/>
              </a:spcAft>
              <a:buClr>
                <a:schemeClr val="dk1"/>
              </a:buClr>
              <a:buSzPts val="1200"/>
              <a:buChar char="•"/>
              <a:defRPr sz="1200" b="0" i="0">
                <a:latin typeface="Libre Baskerville"/>
                <a:ea typeface="Libre Baskerville"/>
                <a:cs typeface="Libre Baskerville"/>
                <a:sym typeface="Libre Baskervill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30" name="Google Shape;130;p21"/>
          <p:cNvPicPr preferRelativeResize="0"/>
          <p:nvPr/>
        </p:nvPicPr>
        <p:blipFill rotWithShape="1">
          <a:blip r:embed="rId2">
            <a:alphaModFix/>
          </a:blip>
          <a:srcRect/>
          <a:stretch/>
        </p:blipFill>
        <p:spPr>
          <a:xfrm>
            <a:off x="9623854" y="6256480"/>
            <a:ext cx="1729946" cy="406255"/>
          </a:xfrm>
          <a:prstGeom prst="rect">
            <a:avLst/>
          </a:prstGeom>
          <a:noFill/>
          <a:ln>
            <a:noFill/>
          </a:ln>
        </p:spPr>
      </p:pic>
      <p:cxnSp>
        <p:nvCxnSpPr>
          <p:cNvPr id="131" name="Google Shape;131;p21"/>
          <p:cNvCxnSpPr/>
          <p:nvPr/>
        </p:nvCxnSpPr>
        <p:spPr>
          <a:xfrm>
            <a:off x="-51240" y="6830290"/>
            <a:ext cx="12257988" cy="0"/>
          </a:xfrm>
          <a:prstGeom prst="straightConnector1">
            <a:avLst/>
          </a:prstGeom>
          <a:noFill/>
          <a:ln w="95250" cap="flat" cmpd="sng">
            <a:solidFill>
              <a:srgbClr val="DA4E1F"/>
            </a:solidFill>
            <a:prstDash val="solid"/>
            <a:miter lim="800000"/>
            <a:headEnd type="none" w="sm" len="sm"/>
            <a:tailEnd type="none" w="sm" len="sm"/>
          </a:ln>
        </p:spPr>
      </p:cxnSp>
      <p:sp>
        <p:nvSpPr>
          <p:cNvPr id="132" name="Google Shape;132;p21"/>
          <p:cNvSpPr txBox="1">
            <a:spLocks noGrp="1"/>
          </p:cNvSpPr>
          <p:nvPr>
            <p:ph type="body" idx="3"/>
          </p:nvPr>
        </p:nvSpPr>
        <p:spPr>
          <a:xfrm>
            <a:off x="8136194" y="1146783"/>
            <a:ext cx="3217606" cy="4990714"/>
          </a:xfrm>
          <a:prstGeom prst="rect">
            <a:avLst/>
          </a:prstGeom>
          <a:noFill/>
          <a:ln>
            <a:noFill/>
          </a:ln>
        </p:spPr>
        <p:txBody>
          <a:bodyPr spcFirstLastPara="1" wrap="square" lIns="91425" tIns="45700" rIns="91425" bIns="45700" anchor="t" anchorCtr="0">
            <a:normAutofit/>
          </a:bodyPr>
          <a:lstStyle>
            <a:lvl1pPr marL="457200" lvl="0" indent="-304800" algn="l">
              <a:lnSpc>
                <a:spcPct val="90000"/>
              </a:lnSpc>
              <a:spcBef>
                <a:spcPts val="1000"/>
              </a:spcBef>
              <a:spcAft>
                <a:spcPts val="0"/>
              </a:spcAft>
              <a:buClr>
                <a:schemeClr val="dk1"/>
              </a:buClr>
              <a:buSzPts val="1200"/>
              <a:buChar char="•"/>
              <a:defRPr sz="1200" b="0" i="0">
                <a:latin typeface="Libre Baskerville"/>
                <a:ea typeface="Libre Baskerville"/>
                <a:cs typeface="Libre Baskerville"/>
                <a:sym typeface="Libre Baskerville"/>
              </a:defRPr>
            </a:lvl1pPr>
            <a:lvl2pPr marL="914400" lvl="1" indent="-304800" algn="l">
              <a:lnSpc>
                <a:spcPct val="90000"/>
              </a:lnSpc>
              <a:spcBef>
                <a:spcPts val="500"/>
              </a:spcBef>
              <a:spcAft>
                <a:spcPts val="0"/>
              </a:spcAft>
              <a:buClr>
                <a:schemeClr val="dk1"/>
              </a:buClr>
              <a:buSzPts val="1200"/>
              <a:buChar char="•"/>
              <a:defRPr sz="1200" b="0" i="0">
                <a:latin typeface="Libre Baskerville"/>
                <a:ea typeface="Libre Baskerville"/>
                <a:cs typeface="Libre Baskerville"/>
                <a:sym typeface="Libre Baskerville"/>
              </a:defRPr>
            </a:lvl2pPr>
            <a:lvl3pPr marL="1371600" lvl="2" indent="-304800" algn="l">
              <a:lnSpc>
                <a:spcPct val="90000"/>
              </a:lnSpc>
              <a:spcBef>
                <a:spcPts val="500"/>
              </a:spcBef>
              <a:spcAft>
                <a:spcPts val="0"/>
              </a:spcAft>
              <a:buClr>
                <a:schemeClr val="dk1"/>
              </a:buClr>
              <a:buSzPts val="1200"/>
              <a:buChar char="•"/>
              <a:defRPr sz="1200" b="0" i="0">
                <a:latin typeface="Libre Baskerville"/>
                <a:ea typeface="Libre Baskerville"/>
                <a:cs typeface="Libre Baskerville"/>
                <a:sym typeface="Libre Baskerville"/>
              </a:defRPr>
            </a:lvl3pPr>
            <a:lvl4pPr marL="1828800" lvl="3" indent="-304800" algn="l">
              <a:lnSpc>
                <a:spcPct val="90000"/>
              </a:lnSpc>
              <a:spcBef>
                <a:spcPts val="500"/>
              </a:spcBef>
              <a:spcAft>
                <a:spcPts val="0"/>
              </a:spcAft>
              <a:buClr>
                <a:schemeClr val="dk1"/>
              </a:buClr>
              <a:buSzPts val="1200"/>
              <a:buChar char="•"/>
              <a:defRPr sz="1200" b="0" i="0">
                <a:latin typeface="Libre Baskerville"/>
                <a:ea typeface="Libre Baskerville"/>
                <a:cs typeface="Libre Baskerville"/>
                <a:sym typeface="Libre Baskerville"/>
              </a:defRPr>
            </a:lvl4pPr>
            <a:lvl5pPr marL="2286000" lvl="4" indent="-304800" algn="l">
              <a:lnSpc>
                <a:spcPct val="90000"/>
              </a:lnSpc>
              <a:spcBef>
                <a:spcPts val="500"/>
              </a:spcBef>
              <a:spcAft>
                <a:spcPts val="0"/>
              </a:spcAft>
              <a:buClr>
                <a:schemeClr val="dk1"/>
              </a:buClr>
              <a:buSzPts val="1200"/>
              <a:buChar char="•"/>
              <a:defRPr sz="1200" b="0" i="0">
                <a:latin typeface="Libre Baskerville"/>
                <a:ea typeface="Libre Baskerville"/>
                <a:cs typeface="Libre Baskerville"/>
                <a:sym typeface="Libre Baskervill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and Content 4">
  <p:cSld name="Title and Content 4">
    <p:spTree>
      <p:nvGrpSpPr>
        <p:cNvPr id="1" name="Shape 133"/>
        <p:cNvGrpSpPr/>
        <p:nvPr/>
      </p:nvGrpSpPr>
      <p:grpSpPr>
        <a:xfrm>
          <a:off x="0" y="0"/>
          <a:ext cx="0" cy="0"/>
          <a:chOff x="0" y="0"/>
          <a:chExt cx="0" cy="0"/>
        </a:xfrm>
      </p:grpSpPr>
      <p:sp>
        <p:nvSpPr>
          <p:cNvPr id="134" name="Google Shape;134;p22"/>
          <p:cNvSpPr txBox="1">
            <a:spLocks noGrp="1"/>
          </p:cNvSpPr>
          <p:nvPr>
            <p:ph type="sldNum" idx="12"/>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sz="1200" b="0" i="0" u="none" strike="noStrike" cap="none">
                <a:solidFill>
                  <a:schemeClr val="dk1"/>
                </a:solidFill>
                <a:latin typeface="Helvetica Neue"/>
                <a:ea typeface="Helvetica Neue"/>
                <a:cs typeface="Helvetica Neue"/>
                <a:sym typeface="Helvetica Neue"/>
              </a:defRPr>
            </a:lvl1pPr>
            <a:lvl2pPr marL="0" lvl="1" indent="0" algn="l">
              <a:spcBef>
                <a:spcPts val="0"/>
              </a:spcBef>
              <a:buNone/>
              <a:defRPr sz="1200" b="0" i="0" u="none" strike="noStrike" cap="none">
                <a:solidFill>
                  <a:schemeClr val="dk1"/>
                </a:solidFill>
                <a:latin typeface="Helvetica Neue"/>
                <a:ea typeface="Helvetica Neue"/>
                <a:cs typeface="Helvetica Neue"/>
                <a:sym typeface="Helvetica Neue"/>
              </a:defRPr>
            </a:lvl2pPr>
            <a:lvl3pPr marL="0" lvl="2" indent="0" algn="l">
              <a:spcBef>
                <a:spcPts val="0"/>
              </a:spcBef>
              <a:buNone/>
              <a:defRPr sz="1200" b="0" i="0" u="none" strike="noStrike" cap="none">
                <a:solidFill>
                  <a:schemeClr val="dk1"/>
                </a:solidFill>
                <a:latin typeface="Helvetica Neue"/>
                <a:ea typeface="Helvetica Neue"/>
                <a:cs typeface="Helvetica Neue"/>
                <a:sym typeface="Helvetica Neue"/>
              </a:defRPr>
            </a:lvl3pPr>
            <a:lvl4pPr marL="0" lvl="3" indent="0" algn="l">
              <a:spcBef>
                <a:spcPts val="0"/>
              </a:spcBef>
              <a:buNone/>
              <a:defRPr sz="1200" b="0" i="0" u="none" strike="noStrike" cap="none">
                <a:solidFill>
                  <a:schemeClr val="dk1"/>
                </a:solidFill>
                <a:latin typeface="Helvetica Neue"/>
                <a:ea typeface="Helvetica Neue"/>
                <a:cs typeface="Helvetica Neue"/>
                <a:sym typeface="Helvetica Neue"/>
              </a:defRPr>
            </a:lvl4pPr>
            <a:lvl5pPr marL="0" lvl="4" indent="0" algn="l">
              <a:spcBef>
                <a:spcPts val="0"/>
              </a:spcBef>
              <a:buNone/>
              <a:defRPr sz="1200" b="0" i="0" u="none" strike="noStrike" cap="none">
                <a:solidFill>
                  <a:schemeClr val="dk1"/>
                </a:solidFill>
                <a:latin typeface="Helvetica Neue"/>
                <a:ea typeface="Helvetica Neue"/>
                <a:cs typeface="Helvetica Neue"/>
                <a:sym typeface="Helvetica Neue"/>
              </a:defRPr>
            </a:lvl5pPr>
            <a:lvl6pPr marL="0" lvl="5" indent="0" algn="l">
              <a:spcBef>
                <a:spcPts val="0"/>
              </a:spcBef>
              <a:buNone/>
              <a:defRPr sz="1200" b="0" i="0" u="none" strike="noStrike" cap="none">
                <a:solidFill>
                  <a:schemeClr val="dk1"/>
                </a:solidFill>
                <a:latin typeface="Helvetica Neue"/>
                <a:ea typeface="Helvetica Neue"/>
                <a:cs typeface="Helvetica Neue"/>
                <a:sym typeface="Helvetica Neue"/>
              </a:defRPr>
            </a:lvl6pPr>
            <a:lvl7pPr marL="0" lvl="6" indent="0" algn="l">
              <a:spcBef>
                <a:spcPts val="0"/>
              </a:spcBef>
              <a:buNone/>
              <a:defRPr sz="1200" b="0" i="0" u="none" strike="noStrike" cap="none">
                <a:solidFill>
                  <a:schemeClr val="dk1"/>
                </a:solidFill>
                <a:latin typeface="Helvetica Neue"/>
                <a:ea typeface="Helvetica Neue"/>
                <a:cs typeface="Helvetica Neue"/>
                <a:sym typeface="Helvetica Neue"/>
              </a:defRPr>
            </a:lvl7pPr>
            <a:lvl8pPr marL="0" lvl="7" indent="0" algn="l">
              <a:spcBef>
                <a:spcPts val="0"/>
              </a:spcBef>
              <a:buNone/>
              <a:defRPr sz="1200" b="0" i="0" u="none" strike="noStrike" cap="none">
                <a:solidFill>
                  <a:schemeClr val="dk1"/>
                </a:solidFill>
                <a:latin typeface="Helvetica Neue"/>
                <a:ea typeface="Helvetica Neue"/>
                <a:cs typeface="Helvetica Neue"/>
                <a:sym typeface="Helvetica Neue"/>
              </a:defRPr>
            </a:lvl8pPr>
            <a:lvl9pPr marL="0" lvl="8" indent="0" algn="l">
              <a:spcBef>
                <a:spcPts val="0"/>
              </a:spcBef>
              <a:buNone/>
              <a:defRPr sz="1200" b="0" i="0" u="none" strike="noStrike" cap="none">
                <a:solidFill>
                  <a:schemeClr val="dk1"/>
                </a:solidFill>
                <a:latin typeface="Helvetica Neue"/>
                <a:ea typeface="Helvetica Neue"/>
                <a:cs typeface="Helvetica Neue"/>
                <a:sym typeface="Helvetica Neue"/>
              </a:defRPr>
            </a:lvl9pPr>
          </a:lstStyle>
          <a:p>
            <a:pPr marL="0" lvl="0" indent="0" algn="l" rtl="0">
              <a:spcBef>
                <a:spcPts val="0"/>
              </a:spcBef>
              <a:spcAft>
                <a:spcPts val="0"/>
              </a:spcAft>
              <a:buNone/>
            </a:pPr>
            <a:fld id="{00000000-1234-1234-1234-123412341234}" type="slidenum">
              <a:rPr lang="en-US"/>
              <a:t>‹#›</a:t>
            </a:fld>
            <a:endParaRPr/>
          </a:p>
        </p:txBody>
      </p:sp>
      <p:sp>
        <p:nvSpPr>
          <p:cNvPr id="135" name="Google Shape;135;p22"/>
          <p:cNvSpPr txBox="1">
            <a:spLocks noGrp="1"/>
          </p:cNvSpPr>
          <p:nvPr>
            <p:ph type="title"/>
          </p:nvPr>
        </p:nvSpPr>
        <p:spPr>
          <a:xfrm>
            <a:off x="838200" y="365125"/>
            <a:ext cx="10515600" cy="67284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2400"/>
              <a:buFont typeface="Helvetica Neue"/>
              <a:buNone/>
              <a:defRPr sz="2400" b="0" i="0">
                <a:latin typeface="Helvetica Neue"/>
                <a:ea typeface="Helvetica Neue"/>
                <a:cs typeface="Helvetica Neue"/>
                <a:sym typeface="Helvetica Neu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6" name="Google Shape;136;p22"/>
          <p:cNvSpPr txBox="1">
            <a:spLocks noGrp="1"/>
          </p:cNvSpPr>
          <p:nvPr>
            <p:ph type="body" idx="1"/>
          </p:nvPr>
        </p:nvSpPr>
        <p:spPr>
          <a:xfrm>
            <a:off x="838200" y="1186248"/>
            <a:ext cx="3217606" cy="2242735"/>
          </a:xfrm>
          <a:prstGeom prst="rect">
            <a:avLst/>
          </a:prstGeom>
          <a:noFill/>
          <a:ln>
            <a:noFill/>
          </a:ln>
        </p:spPr>
        <p:txBody>
          <a:bodyPr spcFirstLastPara="1" wrap="square" lIns="91425" tIns="45700" rIns="91425" bIns="45700" anchor="t" anchorCtr="0">
            <a:normAutofit/>
          </a:bodyPr>
          <a:lstStyle>
            <a:lvl1pPr marL="457200" lvl="0" indent="-304800" algn="l">
              <a:lnSpc>
                <a:spcPct val="90000"/>
              </a:lnSpc>
              <a:spcBef>
                <a:spcPts val="1000"/>
              </a:spcBef>
              <a:spcAft>
                <a:spcPts val="0"/>
              </a:spcAft>
              <a:buClr>
                <a:schemeClr val="dk1"/>
              </a:buClr>
              <a:buSzPts val="1200"/>
              <a:buChar char="•"/>
              <a:defRPr sz="1200" b="0" i="0">
                <a:latin typeface="Libre Baskerville"/>
                <a:ea typeface="Libre Baskerville"/>
                <a:cs typeface="Libre Baskerville"/>
                <a:sym typeface="Libre Baskerville"/>
              </a:defRPr>
            </a:lvl1pPr>
            <a:lvl2pPr marL="914400" lvl="1" indent="-304800" algn="l">
              <a:lnSpc>
                <a:spcPct val="90000"/>
              </a:lnSpc>
              <a:spcBef>
                <a:spcPts val="500"/>
              </a:spcBef>
              <a:spcAft>
                <a:spcPts val="0"/>
              </a:spcAft>
              <a:buClr>
                <a:schemeClr val="dk1"/>
              </a:buClr>
              <a:buSzPts val="1200"/>
              <a:buChar char="•"/>
              <a:defRPr sz="1200" b="0" i="0">
                <a:latin typeface="Libre Baskerville"/>
                <a:ea typeface="Libre Baskerville"/>
                <a:cs typeface="Libre Baskerville"/>
                <a:sym typeface="Libre Baskerville"/>
              </a:defRPr>
            </a:lvl2pPr>
            <a:lvl3pPr marL="1371600" lvl="2" indent="-304800" algn="l">
              <a:lnSpc>
                <a:spcPct val="90000"/>
              </a:lnSpc>
              <a:spcBef>
                <a:spcPts val="500"/>
              </a:spcBef>
              <a:spcAft>
                <a:spcPts val="0"/>
              </a:spcAft>
              <a:buClr>
                <a:schemeClr val="dk1"/>
              </a:buClr>
              <a:buSzPts val="1200"/>
              <a:buChar char="•"/>
              <a:defRPr sz="1200" b="0" i="0">
                <a:latin typeface="Libre Baskerville"/>
                <a:ea typeface="Libre Baskerville"/>
                <a:cs typeface="Libre Baskerville"/>
                <a:sym typeface="Libre Baskerville"/>
              </a:defRPr>
            </a:lvl3pPr>
            <a:lvl4pPr marL="1828800" lvl="3" indent="-304800" algn="l">
              <a:lnSpc>
                <a:spcPct val="90000"/>
              </a:lnSpc>
              <a:spcBef>
                <a:spcPts val="500"/>
              </a:spcBef>
              <a:spcAft>
                <a:spcPts val="0"/>
              </a:spcAft>
              <a:buClr>
                <a:schemeClr val="dk1"/>
              </a:buClr>
              <a:buSzPts val="1200"/>
              <a:buChar char="•"/>
              <a:defRPr sz="1200" b="0" i="0">
                <a:latin typeface="Libre Baskerville"/>
                <a:ea typeface="Libre Baskerville"/>
                <a:cs typeface="Libre Baskerville"/>
                <a:sym typeface="Libre Baskerville"/>
              </a:defRPr>
            </a:lvl4pPr>
            <a:lvl5pPr marL="2286000" lvl="4" indent="-304800" algn="l">
              <a:lnSpc>
                <a:spcPct val="90000"/>
              </a:lnSpc>
              <a:spcBef>
                <a:spcPts val="500"/>
              </a:spcBef>
              <a:spcAft>
                <a:spcPts val="0"/>
              </a:spcAft>
              <a:buClr>
                <a:schemeClr val="dk1"/>
              </a:buClr>
              <a:buSzPts val="1200"/>
              <a:buChar char="•"/>
              <a:defRPr sz="1200" b="0" i="0">
                <a:latin typeface="Libre Baskerville"/>
                <a:ea typeface="Libre Baskerville"/>
                <a:cs typeface="Libre Baskerville"/>
                <a:sym typeface="Libre Baskervill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7" name="Google Shape;137;p22"/>
          <p:cNvSpPr txBox="1">
            <a:spLocks noGrp="1"/>
          </p:cNvSpPr>
          <p:nvPr>
            <p:ph type="body" idx="2"/>
          </p:nvPr>
        </p:nvSpPr>
        <p:spPr>
          <a:xfrm>
            <a:off x="4468951" y="1186248"/>
            <a:ext cx="3217606" cy="2242735"/>
          </a:xfrm>
          <a:prstGeom prst="rect">
            <a:avLst/>
          </a:prstGeom>
          <a:noFill/>
          <a:ln>
            <a:noFill/>
          </a:ln>
        </p:spPr>
        <p:txBody>
          <a:bodyPr spcFirstLastPara="1" wrap="square" lIns="91425" tIns="45700" rIns="91425" bIns="45700" anchor="t" anchorCtr="0">
            <a:normAutofit/>
          </a:bodyPr>
          <a:lstStyle>
            <a:lvl1pPr marL="457200" lvl="0" indent="-304800" algn="l">
              <a:lnSpc>
                <a:spcPct val="90000"/>
              </a:lnSpc>
              <a:spcBef>
                <a:spcPts val="1000"/>
              </a:spcBef>
              <a:spcAft>
                <a:spcPts val="0"/>
              </a:spcAft>
              <a:buClr>
                <a:schemeClr val="dk1"/>
              </a:buClr>
              <a:buSzPts val="1200"/>
              <a:buChar char="•"/>
              <a:defRPr sz="1200" b="0" i="0">
                <a:latin typeface="Libre Baskerville"/>
                <a:ea typeface="Libre Baskerville"/>
                <a:cs typeface="Libre Baskerville"/>
                <a:sym typeface="Libre Baskerville"/>
              </a:defRPr>
            </a:lvl1pPr>
            <a:lvl2pPr marL="914400" lvl="1" indent="-304800" algn="l">
              <a:lnSpc>
                <a:spcPct val="90000"/>
              </a:lnSpc>
              <a:spcBef>
                <a:spcPts val="500"/>
              </a:spcBef>
              <a:spcAft>
                <a:spcPts val="0"/>
              </a:spcAft>
              <a:buClr>
                <a:schemeClr val="dk1"/>
              </a:buClr>
              <a:buSzPts val="1200"/>
              <a:buChar char="•"/>
              <a:defRPr sz="1200" b="0" i="0">
                <a:latin typeface="Libre Baskerville"/>
                <a:ea typeface="Libre Baskerville"/>
                <a:cs typeface="Libre Baskerville"/>
                <a:sym typeface="Libre Baskerville"/>
              </a:defRPr>
            </a:lvl2pPr>
            <a:lvl3pPr marL="1371600" lvl="2" indent="-304800" algn="l">
              <a:lnSpc>
                <a:spcPct val="90000"/>
              </a:lnSpc>
              <a:spcBef>
                <a:spcPts val="500"/>
              </a:spcBef>
              <a:spcAft>
                <a:spcPts val="0"/>
              </a:spcAft>
              <a:buClr>
                <a:schemeClr val="dk1"/>
              </a:buClr>
              <a:buSzPts val="1200"/>
              <a:buChar char="•"/>
              <a:defRPr sz="1200" b="0" i="0">
                <a:latin typeface="Libre Baskerville"/>
                <a:ea typeface="Libre Baskerville"/>
                <a:cs typeface="Libre Baskerville"/>
                <a:sym typeface="Libre Baskerville"/>
              </a:defRPr>
            </a:lvl3pPr>
            <a:lvl4pPr marL="1828800" lvl="3" indent="-304800" algn="l">
              <a:lnSpc>
                <a:spcPct val="90000"/>
              </a:lnSpc>
              <a:spcBef>
                <a:spcPts val="500"/>
              </a:spcBef>
              <a:spcAft>
                <a:spcPts val="0"/>
              </a:spcAft>
              <a:buClr>
                <a:schemeClr val="dk1"/>
              </a:buClr>
              <a:buSzPts val="1200"/>
              <a:buChar char="•"/>
              <a:defRPr sz="1200" b="0" i="0">
                <a:latin typeface="Libre Baskerville"/>
                <a:ea typeface="Libre Baskerville"/>
                <a:cs typeface="Libre Baskerville"/>
                <a:sym typeface="Libre Baskerville"/>
              </a:defRPr>
            </a:lvl4pPr>
            <a:lvl5pPr marL="2286000" lvl="4" indent="-304800" algn="l">
              <a:lnSpc>
                <a:spcPct val="90000"/>
              </a:lnSpc>
              <a:spcBef>
                <a:spcPts val="500"/>
              </a:spcBef>
              <a:spcAft>
                <a:spcPts val="0"/>
              </a:spcAft>
              <a:buClr>
                <a:schemeClr val="dk1"/>
              </a:buClr>
              <a:buSzPts val="1200"/>
              <a:buChar char="•"/>
              <a:defRPr sz="1200" b="0" i="0">
                <a:latin typeface="Libre Baskerville"/>
                <a:ea typeface="Libre Baskerville"/>
                <a:cs typeface="Libre Baskerville"/>
                <a:sym typeface="Libre Baskervill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38" name="Google Shape;138;p22"/>
          <p:cNvPicPr preferRelativeResize="0"/>
          <p:nvPr/>
        </p:nvPicPr>
        <p:blipFill rotWithShape="1">
          <a:blip r:embed="rId2">
            <a:alphaModFix/>
          </a:blip>
          <a:srcRect/>
          <a:stretch/>
        </p:blipFill>
        <p:spPr>
          <a:xfrm>
            <a:off x="9623854" y="6256480"/>
            <a:ext cx="1729946" cy="406255"/>
          </a:xfrm>
          <a:prstGeom prst="rect">
            <a:avLst/>
          </a:prstGeom>
          <a:noFill/>
          <a:ln>
            <a:noFill/>
          </a:ln>
        </p:spPr>
      </p:pic>
      <p:cxnSp>
        <p:nvCxnSpPr>
          <p:cNvPr id="139" name="Google Shape;139;p22"/>
          <p:cNvCxnSpPr/>
          <p:nvPr/>
        </p:nvCxnSpPr>
        <p:spPr>
          <a:xfrm>
            <a:off x="-51240" y="6830290"/>
            <a:ext cx="12257988" cy="0"/>
          </a:xfrm>
          <a:prstGeom prst="straightConnector1">
            <a:avLst/>
          </a:prstGeom>
          <a:noFill/>
          <a:ln w="95250" cap="flat" cmpd="sng">
            <a:solidFill>
              <a:srgbClr val="DA4E1F"/>
            </a:solidFill>
            <a:prstDash val="solid"/>
            <a:miter lim="800000"/>
            <a:headEnd type="none" w="sm" len="sm"/>
            <a:tailEnd type="none" w="sm" len="sm"/>
          </a:ln>
        </p:spPr>
      </p:cxnSp>
      <p:sp>
        <p:nvSpPr>
          <p:cNvPr id="140" name="Google Shape;140;p22"/>
          <p:cNvSpPr txBox="1">
            <a:spLocks noGrp="1"/>
          </p:cNvSpPr>
          <p:nvPr>
            <p:ph type="body" idx="3"/>
          </p:nvPr>
        </p:nvSpPr>
        <p:spPr>
          <a:xfrm>
            <a:off x="8136194" y="1146782"/>
            <a:ext cx="3217606" cy="2242735"/>
          </a:xfrm>
          <a:prstGeom prst="rect">
            <a:avLst/>
          </a:prstGeom>
          <a:noFill/>
          <a:ln>
            <a:noFill/>
          </a:ln>
        </p:spPr>
        <p:txBody>
          <a:bodyPr spcFirstLastPara="1" wrap="square" lIns="91425" tIns="45700" rIns="91425" bIns="45700" anchor="t" anchorCtr="0">
            <a:normAutofit/>
          </a:bodyPr>
          <a:lstStyle>
            <a:lvl1pPr marL="457200" lvl="0" indent="-304800" algn="l">
              <a:lnSpc>
                <a:spcPct val="90000"/>
              </a:lnSpc>
              <a:spcBef>
                <a:spcPts val="1000"/>
              </a:spcBef>
              <a:spcAft>
                <a:spcPts val="0"/>
              </a:spcAft>
              <a:buClr>
                <a:schemeClr val="dk1"/>
              </a:buClr>
              <a:buSzPts val="1200"/>
              <a:buChar char="•"/>
              <a:defRPr sz="1200" b="0" i="0">
                <a:latin typeface="Libre Baskerville"/>
                <a:ea typeface="Libre Baskerville"/>
                <a:cs typeface="Libre Baskerville"/>
                <a:sym typeface="Libre Baskerville"/>
              </a:defRPr>
            </a:lvl1pPr>
            <a:lvl2pPr marL="914400" lvl="1" indent="-304800" algn="l">
              <a:lnSpc>
                <a:spcPct val="90000"/>
              </a:lnSpc>
              <a:spcBef>
                <a:spcPts val="500"/>
              </a:spcBef>
              <a:spcAft>
                <a:spcPts val="0"/>
              </a:spcAft>
              <a:buClr>
                <a:schemeClr val="dk1"/>
              </a:buClr>
              <a:buSzPts val="1200"/>
              <a:buChar char="•"/>
              <a:defRPr sz="1200" b="0" i="0">
                <a:latin typeface="Libre Baskerville"/>
                <a:ea typeface="Libre Baskerville"/>
                <a:cs typeface="Libre Baskerville"/>
                <a:sym typeface="Libre Baskerville"/>
              </a:defRPr>
            </a:lvl2pPr>
            <a:lvl3pPr marL="1371600" lvl="2" indent="-304800" algn="l">
              <a:lnSpc>
                <a:spcPct val="90000"/>
              </a:lnSpc>
              <a:spcBef>
                <a:spcPts val="500"/>
              </a:spcBef>
              <a:spcAft>
                <a:spcPts val="0"/>
              </a:spcAft>
              <a:buClr>
                <a:schemeClr val="dk1"/>
              </a:buClr>
              <a:buSzPts val="1200"/>
              <a:buChar char="•"/>
              <a:defRPr sz="1200" b="0" i="0">
                <a:latin typeface="Libre Baskerville"/>
                <a:ea typeface="Libre Baskerville"/>
                <a:cs typeface="Libre Baskerville"/>
                <a:sym typeface="Libre Baskerville"/>
              </a:defRPr>
            </a:lvl3pPr>
            <a:lvl4pPr marL="1828800" lvl="3" indent="-304800" algn="l">
              <a:lnSpc>
                <a:spcPct val="90000"/>
              </a:lnSpc>
              <a:spcBef>
                <a:spcPts val="500"/>
              </a:spcBef>
              <a:spcAft>
                <a:spcPts val="0"/>
              </a:spcAft>
              <a:buClr>
                <a:schemeClr val="dk1"/>
              </a:buClr>
              <a:buSzPts val="1200"/>
              <a:buChar char="•"/>
              <a:defRPr sz="1200" b="0" i="0">
                <a:latin typeface="Libre Baskerville"/>
                <a:ea typeface="Libre Baskerville"/>
                <a:cs typeface="Libre Baskerville"/>
                <a:sym typeface="Libre Baskerville"/>
              </a:defRPr>
            </a:lvl4pPr>
            <a:lvl5pPr marL="2286000" lvl="4" indent="-304800" algn="l">
              <a:lnSpc>
                <a:spcPct val="90000"/>
              </a:lnSpc>
              <a:spcBef>
                <a:spcPts val="500"/>
              </a:spcBef>
              <a:spcAft>
                <a:spcPts val="0"/>
              </a:spcAft>
              <a:buClr>
                <a:schemeClr val="dk1"/>
              </a:buClr>
              <a:buSzPts val="1200"/>
              <a:buChar char="•"/>
              <a:defRPr sz="1200" b="0" i="0">
                <a:latin typeface="Libre Baskerville"/>
                <a:ea typeface="Libre Baskerville"/>
                <a:cs typeface="Libre Baskerville"/>
                <a:sym typeface="Libre Baskervill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1" name="Google Shape;141;p22"/>
          <p:cNvSpPr txBox="1">
            <a:spLocks noGrp="1"/>
          </p:cNvSpPr>
          <p:nvPr>
            <p:ph type="body" idx="4"/>
          </p:nvPr>
        </p:nvSpPr>
        <p:spPr>
          <a:xfrm>
            <a:off x="823452" y="3831954"/>
            <a:ext cx="3217606" cy="2242735"/>
          </a:xfrm>
          <a:prstGeom prst="rect">
            <a:avLst/>
          </a:prstGeom>
          <a:noFill/>
          <a:ln>
            <a:noFill/>
          </a:ln>
        </p:spPr>
        <p:txBody>
          <a:bodyPr spcFirstLastPara="1" wrap="square" lIns="91425" tIns="45700" rIns="91425" bIns="45700" anchor="t" anchorCtr="0">
            <a:normAutofit/>
          </a:bodyPr>
          <a:lstStyle>
            <a:lvl1pPr marL="457200" lvl="0" indent="-304800" algn="l">
              <a:lnSpc>
                <a:spcPct val="90000"/>
              </a:lnSpc>
              <a:spcBef>
                <a:spcPts val="1000"/>
              </a:spcBef>
              <a:spcAft>
                <a:spcPts val="0"/>
              </a:spcAft>
              <a:buClr>
                <a:schemeClr val="dk1"/>
              </a:buClr>
              <a:buSzPts val="1200"/>
              <a:buChar char="•"/>
              <a:defRPr sz="1200" b="0" i="0">
                <a:latin typeface="Libre Baskerville"/>
                <a:ea typeface="Libre Baskerville"/>
                <a:cs typeface="Libre Baskerville"/>
                <a:sym typeface="Libre Baskerville"/>
              </a:defRPr>
            </a:lvl1pPr>
            <a:lvl2pPr marL="914400" lvl="1" indent="-304800" algn="l">
              <a:lnSpc>
                <a:spcPct val="90000"/>
              </a:lnSpc>
              <a:spcBef>
                <a:spcPts val="500"/>
              </a:spcBef>
              <a:spcAft>
                <a:spcPts val="0"/>
              </a:spcAft>
              <a:buClr>
                <a:schemeClr val="dk1"/>
              </a:buClr>
              <a:buSzPts val="1200"/>
              <a:buChar char="•"/>
              <a:defRPr sz="1200" b="0" i="0">
                <a:latin typeface="Libre Baskerville"/>
                <a:ea typeface="Libre Baskerville"/>
                <a:cs typeface="Libre Baskerville"/>
                <a:sym typeface="Libre Baskerville"/>
              </a:defRPr>
            </a:lvl2pPr>
            <a:lvl3pPr marL="1371600" lvl="2" indent="-304800" algn="l">
              <a:lnSpc>
                <a:spcPct val="90000"/>
              </a:lnSpc>
              <a:spcBef>
                <a:spcPts val="500"/>
              </a:spcBef>
              <a:spcAft>
                <a:spcPts val="0"/>
              </a:spcAft>
              <a:buClr>
                <a:schemeClr val="dk1"/>
              </a:buClr>
              <a:buSzPts val="1200"/>
              <a:buChar char="•"/>
              <a:defRPr sz="1200" b="0" i="0">
                <a:latin typeface="Libre Baskerville"/>
                <a:ea typeface="Libre Baskerville"/>
                <a:cs typeface="Libre Baskerville"/>
                <a:sym typeface="Libre Baskerville"/>
              </a:defRPr>
            </a:lvl3pPr>
            <a:lvl4pPr marL="1828800" lvl="3" indent="-304800" algn="l">
              <a:lnSpc>
                <a:spcPct val="90000"/>
              </a:lnSpc>
              <a:spcBef>
                <a:spcPts val="500"/>
              </a:spcBef>
              <a:spcAft>
                <a:spcPts val="0"/>
              </a:spcAft>
              <a:buClr>
                <a:schemeClr val="dk1"/>
              </a:buClr>
              <a:buSzPts val="1200"/>
              <a:buChar char="•"/>
              <a:defRPr sz="1200" b="0" i="0">
                <a:latin typeface="Libre Baskerville"/>
                <a:ea typeface="Libre Baskerville"/>
                <a:cs typeface="Libre Baskerville"/>
                <a:sym typeface="Libre Baskerville"/>
              </a:defRPr>
            </a:lvl4pPr>
            <a:lvl5pPr marL="2286000" lvl="4" indent="-304800" algn="l">
              <a:lnSpc>
                <a:spcPct val="90000"/>
              </a:lnSpc>
              <a:spcBef>
                <a:spcPts val="500"/>
              </a:spcBef>
              <a:spcAft>
                <a:spcPts val="0"/>
              </a:spcAft>
              <a:buClr>
                <a:schemeClr val="dk1"/>
              </a:buClr>
              <a:buSzPts val="1200"/>
              <a:buChar char="•"/>
              <a:defRPr sz="1200" b="0" i="0">
                <a:latin typeface="Libre Baskerville"/>
                <a:ea typeface="Libre Baskerville"/>
                <a:cs typeface="Libre Baskerville"/>
                <a:sym typeface="Libre Baskervill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2" name="Google Shape;142;p22"/>
          <p:cNvSpPr txBox="1">
            <a:spLocks noGrp="1"/>
          </p:cNvSpPr>
          <p:nvPr>
            <p:ph type="body" idx="5"/>
          </p:nvPr>
        </p:nvSpPr>
        <p:spPr>
          <a:xfrm>
            <a:off x="4454203" y="3831954"/>
            <a:ext cx="3217606" cy="2242735"/>
          </a:xfrm>
          <a:prstGeom prst="rect">
            <a:avLst/>
          </a:prstGeom>
          <a:noFill/>
          <a:ln>
            <a:noFill/>
          </a:ln>
        </p:spPr>
        <p:txBody>
          <a:bodyPr spcFirstLastPara="1" wrap="square" lIns="91425" tIns="45700" rIns="91425" bIns="45700" anchor="t" anchorCtr="0">
            <a:normAutofit/>
          </a:bodyPr>
          <a:lstStyle>
            <a:lvl1pPr marL="457200" lvl="0" indent="-304800" algn="l">
              <a:lnSpc>
                <a:spcPct val="90000"/>
              </a:lnSpc>
              <a:spcBef>
                <a:spcPts val="1000"/>
              </a:spcBef>
              <a:spcAft>
                <a:spcPts val="0"/>
              </a:spcAft>
              <a:buClr>
                <a:schemeClr val="dk1"/>
              </a:buClr>
              <a:buSzPts val="1200"/>
              <a:buChar char="•"/>
              <a:defRPr sz="1200" b="0" i="0">
                <a:latin typeface="Libre Baskerville"/>
                <a:ea typeface="Libre Baskerville"/>
                <a:cs typeface="Libre Baskerville"/>
                <a:sym typeface="Libre Baskerville"/>
              </a:defRPr>
            </a:lvl1pPr>
            <a:lvl2pPr marL="914400" lvl="1" indent="-304800" algn="l">
              <a:lnSpc>
                <a:spcPct val="90000"/>
              </a:lnSpc>
              <a:spcBef>
                <a:spcPts val="500"/>
              </a:spcBef>
              <a:spcAft>
                <a:spcPts val="0"/>
              </a:spcAft>
              <a:buClr>
                <a:schemeClr val="dk1"/>
              </a:buClr>
              <a:buSzPts val="1200"/>
              <a:buChar char="•"/>
              <a:defRPr sz="1200" b="0" i="0">
                <a:latin typeface="Libre Baskerville"/>
                <a:ea typeface="Libre Baskerville"/>
                <a:cs typeface="Libre Baskerville"/>
                <a:sym typeface="Libre Baskerville"/>
              </a:defRPr>
            </a:lvl2pPr>
            <a:lvl3pPr marL="1371600" lvl="2" indent="-304800" algn="l">
              <a:lnSpc>
                <a:spcPct val="90000"/>
              </a:lnSpc>
              <a:spcBef>
                <a:spcPts val="500"/>
              </a:spcBef>
              <a:spcAft>
                <a:spcPts val="0"/>
              </a:spcAft>
              <a:buClr>
                <a:schemeClr val="dk1"/>
              </a:buClr>
              <a:buSzPts val="1200"/>
              <a:buChar char="•"/>
              <a:defRPr sz="1200" b="0" i="0">
                <a:latin typeface="Libre Baskerville"/>
                <a:ea typeface="Libre Baskerville"/>
                <a:cs typeface="Libre Baskerville"/>
                <a:sym typeface="Libre Baskerville"/>
              </a:defRPr>
            </a:lvl3pPr>
            <a:lvl4pPr marL="1828800" lvl="3" indent="-304800" algn="l">
              <a:lnSpc>
                <a:spcPct val="90000"/>
              </a:lnSpc>
              <a:spcBef>
                <a:spcPts val="500"/>
              </a:spcBef>
              <a:spcAft>
                <a:spcPts val="0"/>
              </a:spcAft>
              <a:buClr>
                <a:schemeClr val="dk1"/>
              </a:buClr>
              <a:buSzPts val="1200"/>
              <a:buChar char="•"/>
              <a:defRPr sz="1200" b="0" i="0">
                <a:latin typeface="Libre Baskerville"/>
                <a:ea typeface="Libre Baskerville"/>
                <a:cs typeface="Libre Baskerville"/>
                <a:sym typeface="Libre Baskerville"/>
              </a:defRPr>
            </a:lvl4pPr>
            <a:lvl5pPr marL="2286000" lvl="4" indent="-304800" algn="l">
              <a:lnSpc>
                <a:spcPct val="90000"/>
              </a:lnSpc>
              <a:spcBef>
                <a:spcPts val="500"/>
              </a:spcBef>
              <a:spcAft>
                <a:spcPts val="0"/>
              </a:spcAft>
              <a:buClr>
                <a:schemeClr val="dk1"/>
              </a:buClr>
              <a:buSzPts val="1200"/>
              <a:buChar char="•"/>
              <a:defRPr sz="1200" b="0" i="0">
                <a:latin typeface="Libre Baskerville"/>
                <a:ea typeface="Libre Baskerville"/>
                <a:cs typeface="Libre Baskerville"/>
                <a:sym typeface="Libre Baskervill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3" name="Google Shape;143;p22"/>
          <p:cNvSpPr txBox="1">
            <a:spLocks noGrp="1"/>
          </p:cNvSpPr>
          <p:nvPr>
            <p:ph type="body" idx="6"/>
          </p:nvPr>
        </p:nvSpPr>
        <p:spPr>
          <a:xfrm>
            <a:off x="8121446" y="3792488"/>
            <a:ext cx="3217606" cy="2242735"/>
          </a:xfrm>
          <a:prstGeom prst="rect">
            <a:avLst/>
          </a:prstGeom>
          <a:noFill/>
          <a:ln>
            <a:noFill/>
          </a:ln>
        </p:spPr>
        <p:txBody>
          <a:bodyPr spcFirstLastPara="1" wrap="square" lIns="91425" tIns="45700" rIns="91425" bIns="45700" anchor="t" anchorCtr="0">
            <a:normAutofit/>
          </a:bodyPr>
          <a:lstStyle>
            <a:lvl1pPr marL="457200" lvl="0" indent="-304800" algn="l">
              <a:lnSpc>
                <a:spcPct val="90000"/>
              </a:lnSpc>
              <a:spcBef>
                <a:spcPts val="1000"/>
              </a:spcBef>
              <a:spcAft>
                <a:spcPts val="0"/>
              </a:spcAft>
              <a:buClr>
                <a:schemeClr val="dk1"/>
              </a:buClr>
              <a:buSzPts val="1200"/>
              <a:buChar char="•"/>
              <a:defRPr sz="1200" b="0" i="0">
                <a:latin typeface="Libre Baskerville"/>
                <a:ea typeface="Libre Baskerville"/>
                <a:cs typeface="Libre Baskerville"/>
                <a:sym typeface="Libre Baskerville"/>
              </a:defRPr>
            </a:lvl1pPr>
            <a:lvl2pPr marL="914400" lvl="1" indent="-304800" algn="l">
              <a:lnSpc>
                <a:spcPct val="90000"/>
              </a:lnSpc>
              <a:spcBef>
                <a:spcPts val="500"/>
              </a:spcBef>
              <a:spcAft>
                <a:spcPts val="0"/>
              </a:spcAft>
              <a:buClr>
                <a:schemeClr val="dk1"/>
              </a:buClr>
              <a:buSzPts val="1200"/>
              <a:buChar char="•"/>
              <a:defRPr sz="1200" b="0" i="0">
                <a:latin typeface="Libre Baskerville"/>
                <a:ea typeface="Libre Baskerville"/>
                <a:cs typeface="Libre Baskerville"/>
                <a:sym typeface="Libre Baskerville"/>
              </a:defRPr>
            </a:lvl2pPr>
            <a:lvl3pPr marL="1371600" lvl="2" indent="-304800" algn="l">
              <a:lnSpc>
                <a:spcPct val="90000"/>
              </a:lnSpc>
              <a:spcBef>
                <a:spcPts val="500"/>
              </a:spcBef>
              <a:spcAft>
                <a:spcPts val="0"/>
              </a:spcAft>
              <a:buClr>
                <a:schemeClr val="dk1"/>
              </a:buClr>
              <a:buSzPts val="1200"/>
              <a:buChar char="•"/>
              <a:defRPr sz="1200" b="0" i="0">
                <a:latin typeface="Libre Baskerville"/>
                <a:ea typeface="Libre Baskerville"/>
                <a:cs typeface="Libre Baskerville"/>
                <a:sym typeface="Libre Baskerville"/>
              </a:defRPr>
            </a:lvl3pPr>
            <a:lvl4pPr marL="1828800" lvl="3" indent="-304800" algn="l">
              <a:lnSpc>
                <a:spcPct val="90000"/>
              </a:lnSpc>
              <a:spcBef>
                <a:spcPts val="500"/>
              </a:spcBef>
              <a:spcAft>
                <a:spcPts val="0"/>
              </a:spcAft>
              <a:buClr>
                <a:schemeClr val="dk1"/>
              </a:buClr>
              <a:buSzPts val="1200"/>
              <a:buChar char="•"/>
              <a:defRPr sz="1200" b="0" i="0">
                <a:latin typeface="Libre Baskerville"/>
                <a:ea typeface="Libre Baskerville"/>
                <a:cs typeface="Libre Baskerville"/>
                <a:sym typeface="Libre Baskerville"/>
              </a:defRPr>
            </a:lvl4pPr>
            <a:lvl5pPr marL="2286000" lvl="4" indent="-304800" algn="l">
              <a:lnSpc>
                <a:spcPct val="90000"/>
              </a:lnSpc>
              <a:spcBef>
                <a:spcPts val="500"/>
              </a:spcBef>
              <a:spcAft>
                <a:spcPts val="0"/>
              </a:spcAft>
              <a:buClr>
                <a:schemeClr val="dk1"/>
              </a:buClr>
              <a:buSzPts val="1200"/>
              <a:buChar char="•"/>
              <a:defRPr sz="1200" b="0" i="0">
                <a:latin typeface="Libre Baskerville"/>
                <a:ea typeface="Libre Baskerville"/>
                <a:cs typeface="Libre Baskerville"/>
                <a:sym typeface="Libre Baskervill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Only" type="titleOnly" preserve="1">
  <p:cSld name="Title Only">
    <p:spTree>
      <p:nvGrpSpPr>
        <p:cNvPr id="1" name="Shape 144"/>
        <p:cNvGrpSpPr/>
        <p:nvPr/>
      </p:nvGrpSpPr>
      <p:grpSpPr>
        <a:xfrm>
          <a:off x="0" y="0"/>
          <a:ext cx="0" cy="0"/>
          <a:chOff x="0" y="0"/>
          <a:chExt cx="0" cy="0"/>
        </a:xfrm>
      </p:grpSpPr>
      <p:sp>
        <p:nvSpPr>
          <p:cNvPr id="145" name="Google Shape;145;p23"/>
          <p:cNvSpPr txBox="1">
            <a:spLocks noGrp="1"/>
          </p:cNvSpPr>
          <p:nvPr>
            <p:ph type="title"/>
          </p:nvPr>
        </p:nvSpPr>
        <p:spPr>
          <a:xfrm>
            <a:off x="838200" y="365126"/>
            <a:ext cx="10515600" cy="697556"/>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2400"/>
              <a:buFont typeface="Helvetica Neue"/>
              <a:buNone/>
              <a:defRPr sz="2400" b="0" i="0">
                <a:latin typeface="Helvetica Neue"/>
                <a:ea typeface="Helvetica Neue"/>
                <a:cs typeface="Helvetica Neue"/>
                <a:sym typeface="Helvetica Neu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146" name="Google Shape;146;p23"/>
          <p:cNvPicPr preferRelativeResize="0"/>
          <p:nvPr/>
        </p:nvPicPr>
        <p:blipFill rotWithShape="1">
          <a:blip r:embed="rId2">
            <a:alphaModFix/>
          </a:blip>
          <a:srcRect/>
          <a:stretch/>
        </p:blipFill>
        <p:spPr>
          <a:xfrm>
            <a:off x="9623854" y="6256480"/>
            <a:ext cx="1729946" cy="406255"/>
          </a:xfrm>
          <a:prstGeom prst="rect">
            <a:avLst/>
          </a:prstGeom>
          <a:noFill/>
          <a:ln>
            <a:noFill/>
          </a:ln>
        </p:spPr>
      </p:pic>
      <p:pic>
        <p:nvPicPr>
          <p:cNvPr id="147" name="Google Shape;147;p23"/>
          <p:cNvPicPr preferRelativeResize="0"/>
          <p:nvPr/>
        </p:nvPicPr>
        <p:blipFill rotWithShape="1">
          <a:blip r:embed="rId3">
            <a:alphaModFix/>
          </a:blip>
          <a:srcRect/>
          <a:stretch/>
        </p:blipFill>
        <p:spPr>
          <a:xfrm rot="941603">
            <a:off x="-320197" y="3978481"/>
            <a:ext cx="3700876" cy="4248771"/>
          </a:xfrm>
          <a:prstGeom prst="rect">
            <a:avLst/>
          </a:prstGeom>
          <a:noFill/>
          <a:ln>
            <a:noFill/>
          </a:ln>
        </p:spPr>
      </p:pic>
      <p:sp>
        <p:nvSpPr>
          <p:cNvPr id="148" name="Google Shape;148;p23"/>
          <p:cNvSpPr txBox="1">
            <a:spLocks noGrp="1"/>
          </p:cNvSpPr>
          <p:nvPr>
            <p:ph type="sldNum" idx="12"/>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sz="1200" b="0" i="0" u="none" strike="noStrike" cap="none">
                <a:solidFill>
                  <a:schemeClr val="dk1"/>
                </a:solidFill>
                <a:latin typeface="Helvetica Neue"/>
                <a:ea typeface="Helvetica Neue"/>
                <a:cs typeface="Helvetica Neue"/>
                <a:sym typeface="Helvetica Neue"/>
              </a:defRPr>
            </a:lvl1pPr>
            <a:lvl2pPr marL="0" lvl="1" indent="0" algn="l">
              <a:spcBef>
                <a:spcPts val="0"/>
              </a:spcBef>
              <a:buNone/>
              <a:defRPr sz="1200" b="0" i="0" u="none" strike="noStrike" cap="none">
                <a:solidFill>
                  <a:schemeClr val="dk1"/>
                </a:solidFill>
                <a:latin typeface="Helvetica Neue"/>
                <a:ea typeface="Helvetica Neue"/>
                <a:cs typeface="Helvetica Neue"/>
                <a:sym typeface="Helvetica Neue"/>
              </a:defRPr>
            </a:lvl2pPr>
            <a:lvl3pPr marL="0" lvl="2" indent="0" algn="l">
              <a:spcBef>
                <a:spcPts val="0"/>
              </a:spcBef>
              <a:buNone/>
              <a:defRPr sz="1200" b="0" i="0" u="none" strike="noStrike" cap="none">
                <a:solidFill>
                  <a:schemeClr val="dk1"/>
                </a:solidFill>
                <a:latin typeface="Helvetica Neue"/>
                <a:ea typeface="Helvetica Neue"/>
                <a:cs typeface="Helvetica Neue"/>
                <a:sym typeface="Helvetica Neue"/>
              </a:defRPr>
            </a:lvl3pPr>
            <a:lvl4pPr marL="0" lvl="3" indent="0" algn="l">
              <a:spcBef>
                <a:spcPts val="0"/>
              </a:spcBef>
              <a:buNone/>
              <a:defRPr sz="1200" b="0" i="0" u="none" strike="noStrike" cap="none">
                <a:solidFill>
                  <a:schemeClr val="dk1"/>
                </a:solidFill>
                <a:latin typeface="Helvetica Neue"/>
                <a:ea typeface="Helvetica Neue"/>
                <a:cs typeface="Helvetica Neue"/>
                <a:sym typeface="Helvetica Neue"/>
              </a:defRPr>
            </a:lvl4pPr>
            <a:lvl5pPr marL="0" lvl="4" indent="0" algn="l">
              <a:spcBef>
                <a:spcPts val="0"/>
              </a:spcBef>
              <a:buNone/>
              <a:defRPr sz="1200" b="0" i="0" u="none" strike="noStrike" cap="none">
                <a:solidFill>
                  <a:schemeClr val="dk1"/>
                </a:solidFill>
                <a:latin typeface="Helvetica Neue"/>
                <a:ea typeface="Helvetica Neue"/>
                <a:cs typeface="Helvetica Neue"/>
                <a:sym typeface="Helvetica Neue"/>
              </a:defRPr>
            </a:lvl5pPr>
            <a:lvl6pPr marL="0" lvl="5" indent="0" algn="l">
              <a:spcBef>
                <a:spcPts val="0"/>
              </a:spcBef>
              <a:buNone/>
              <a:defRPr sz="1200" b="0" i="0" u="none" strike="noStrike" cap="none">
                <a:solidFill>
                  <a:schemeClr val="dk1"/>
                </a:solidFill>
                <a:latin typeface="Helvetica Neue"/>
                <a:ea typeface="Helvetica Neue"/>
                <a:cs typeface="Helvetica Neue"/>
                <a:sym typeface="Helvetica Neue"/>
              </a:defRPr>
            </a:lvl6pPr>
            <a:lvl7pPr marL="0" lvl="6" indent="0" algn="l">
              <a:spcBef>
                <a:spcPts val="0"/>
              </a:spcBef>
              <a:buNone/>
              <a:defRPr sz="1200" b="0" i="0" u="none" strike="noStrike" cap="none">
                <a:solidFill>
                  <a:schemeClr val="dk1"/>
                </a:solidFill>
                <a:latin typeface="Helvetica Neue"/>
                <a:ea typeface="Helvetica Neue"/>
                <a:cs typeface="Helvetica Neue"/>
                <a:sym typeface="Helvetica Neue"/>
              </a:defRPr>
            </a:lvl7pPr>
            <a:lvl8pPr marL="0" lvl="7" indent="0" algn="l">
              <a:spcBef>
                <a:spcPts val="0"/>
              </a:spcBef>
              <a:buNone/>
              <a:defRPr sz="1200" b="0" i="0" u="none" strike="noStrike" cap="none">
                <a:solidFill>
                  <a:schemeClr val="dk1"/>
                </a:solidFill>
                <a:latin typeface="Helvetica Neue"/>
                <a:ea typeface="Helvetica Neue"/>
                <a:cs typeface="Helvetica Neue"/>
                <a:sym typeface="Helvetica Neue"/>
              </a:defRPr>
            </a:lvl8pPr>
            <a:lvl9pPr marL="0" lvl="8" indent="0" algn="l">
              <a:spcBef>
                <a:spcPts val="0"/>
              </a:spcBef>
              <a:buNone/>
              <a:defRPr sz="1200" b="0" i="0" u="none" strike="noStrike" cap="none">
                <a:solidFill>
                  <a:schemeClr val="dk1"/>
                </a:solidFill>
                <a:latin typeface="Helvetica Neue"/>
                <a:ea typeface="Helvetica Neue"/>
                <a:cs typeface="Helvetica Neue"/>
                <a:sym typeface="Helvetica Neue"/>
              </a:defRPr>
            </a:lvl9pPr>
          </a:lstStyle>
          <a:p>
            <a:pPr marL="0" lvl="0" indent="0" algn="l"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1570071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 Dark">
  <p:cSld name="Title Slide - Dark">
    <p:bg>
      <p:bgPr>
        <a:gradFill>
          <a:gsLst>
            <a:gs pos="0">
              <a:srgbClr val="1A5F8C"/>
            </a:gs>
            <a:gs pos="78000">
              <a:srgbClr val="062A41"/>
            </a:gs>
            <a:gs pos="100000">
              <a:srgbClr val="062A41"/>
            </a:gs>
          </a:gsLst>
          <a:lin ang="4200000" scaled="0"/>
        </a:gradFill>
        <a:effectLst/>
      </p:bgPr>
    </p:bg>
    <p:spTree>
      <p:nvGrpSpPr>
        <p:cNvPr id="1" name="Shape 16"/>
        <p:cNvGrpSpPr/>
        <p:nvPr/>
      </p:nvGrpSpPr>
      <p:grpSpPr>
        <a:xfrm>
          <a:off x="0" y="0"/>
          <a:ext cx="0" cy="0"/>
          <a:chOff x="0" y="0"/>
          <a:chExt cx="0" cy="0"/>
        </a:xfrm>
      </p:grpSpPr>
      <p:pic>
        <p:nvPicPr>
          <p:cNvPr id="17" name="Google Shape;17;p3"/>
          <p:cNvPicPr preferRelativeResize="0"/>
          <p:nvPr/>
        </p:nvPicPr>
        <p:blipFill rotWithShape="1">
          <a:blip r:embed="rId2">
            <a:alphaModFix/>
          </a:blip>
          <a:srcRect/>
          <a:stretch/>
        </p:blipFill>
        <p:spPr>
          <a:xfrm>
            <a:off x="8610269" y="5946693"/>
            <a:ext cx="2743529" cy="644282"/>
          </a:xfrm>
          <a:prstGeom prst="rect">
            <a:avLst/>
          </a:prstGeom>
          <a:noFill/>
          <a:ln>
            <a:noFill/>
          </a:ln>
        </p:spPr>
      </p:pic>
      <p:sp>
        <p:nvSpPr>
          <p:cNvPr id="18" name="Google Shape;18;p3"/>
          <p:cNvSpPr txBox="1">
            <a:spLocks noGrp="1"/>
          </p:cNvSpPr>
          <p:nvPr>
            <p:ph type="ctrTitle"/>
          </p:nvPr>
        </p:nvSpPr>
        <p:spPr>
          <a:xfrm>
            <a:off x="6285142" y="2375451"/>
            <a:ext cx="5068658" cy="1134511"/>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lt1"/>
              </a:buClr>
              <a:buSzPts val="3600"/>
              <a:buFont typeface="Helvetica Neue"/>
              <a:buNone/>
              <a:defRPr sz="3600" b="1" i="0">
                <a:solidFill>
                  <a:schemeClr val="lt1"/>
                </a:solidFill>
                <a:latin typeface="Helvetica Neue"/>
                <a:ea typeface="Helvetica Neue"/>
                <a:cs typeface="Helvetica Neue"/>
                <a:sym typeface="Helvetica Neu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9" name="Google Shape;19;p3"/>
          <p:cNvSpPr txBox="1">
            <a:spLocks noGrp="1"/>
          </p:cNvSpPr>
          <p:nvPr>
            <p:ph type="subTitle" idx="1"/>
          </p:nvPr>
        </p:nvSpPr>
        <p:spPr>
          <a:xfrm>
            <a:off x="6285141" y="3602038"/>
            <a:ext cx="5068657" cy="572397"/>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lt1"/>
              </a:buClr>
              <a:buSzPts val="2000"/>
              <a:buNone/>
              <a:defRPr sz="2000">
                <a:solidFill>
                  <a:schemeClr val="lt1"/>
                </a:solidFill>
                <a:latin typeface="Libre Baskerville"/>
                <a:ea typeface="Libre Baskerville"/>
                <a:cs typeface="Libre Baskerville"/>
                <a:sym typeface="Libre Baskerville"/>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pic>
        <p:nvPicPr>
          <p:cNvPr id="20" name="Google Shape;20;p3"/>
          <p:cNvPicPr preferRelativeResize="0"/>
          <p:nvPr/>
        </p:nvPicPr>
        <p:blipFill rotWithShape="1">
          <a:blip r:embed="rId3">
            <a:alphaModFix amt="20000"/>
          </a:blip>
          <a:srcRect/>
          <a:stretch/>
        </p:blipFill>
        <p:spPr>
          <a:xfrm rot="941603">
            <a:off x="-487898" y="-329162"/>
            <a:ext cx="6255920" cy="7170246"/>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1_Title Only">
  <p:cSld name="1_Title Only">
    <p:bg>
      <p:bgPr>
        <a:gradFill>
          <a:gsLst>
            <a:gs pos="0">
              <a:srgbClr val="1A5F8C"/>
            </a:gs>
            <a:gs pos="78000">
              <a:srgbClr val="062A41"/>
            </a:gs>
            <a:gs pos="100000">
              <a:srgbClr val="062A41"/>
            </a:gs>
          </a:gsLst>
          <a:lin ang="4200000" scaled="0"/>
        </a:gradFill>
        <a:effectLst/>
      </p:bgPr>
    </p:bg>
    <p:spTree>
      <p:nvGrpSpPr>
        <p:cNvPr id="1" name="Shape 149"/>
        <p:cNvGrpSpPr/>
        <p:nvPr/>
      </p:nvGrpSpPr>
      <p:grpSpPr>
        <a:xfrm>
          <a:off x="0" y="0"/>
          <a:ext cx="0" cy="0"/>
          <a:chOff x="0" y="0"/>
          <a:chExt cx="0" cy="0"/>
        </a:xfrm>
      </p:grpSpPr>
      <p:sp>
        <p:nvSpPr>
          <p:cNvPr id="150" name="Google Shape;150;p24"/>
          <p:cNvSpPr txBox="1">
            <a:spLocks noGrp="1"/>
          </p:cNvSpPr>
          <p:nvPr>
            <p:ph type="title"/>
          </p:nvPr>
        </p:nvSpPr>
        <p:spPr>
          <a:xfrm>
            <a:off x="838200" y="365126"/>
            <a:ext cx="10515600" cy="697556"/>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2400"/>
              <a:buFont typeface="Helvetica Neue"/>
              <a:buNone/>
              <a:defRPr sz="2400" b="0" i="0">
                <a:solidFill>
                  <a:schemeClr val="lt1"/>
                </a:solidFill>
                <a:latin typeface="Helvetica Neue"/>
                <a:ea typeface="Helvetica Neue"/>
                <a:cs typeface="Helvetica Neue"/>
                <a:sym typeface="Helvetica Neu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51" name="Google Shape;151;p24"/>
          <p:cNvSpPr txBox="1">
            <a:spLocks noGrp="1"/>
          </p:cNvSpPr>
          <p:nvPr>
            <p:ph type="sldNum" idx="12"/>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sz="1200" b="0" i="0" u="none" strike="noStrike" cap="none">
                <a:solidFill>
                  <a:schemeClr val="lt1"/>
                </a:solidFill>
                <a:latin typeface="Helvetica Neue"/>
                <a:ea typeface="Helvetica Neue"/>
                <a:cs typeface="Helvetica Neue"/>
                <a:sym typeface="Helvetica Neue"/>
              </a:defRPr>
            </a:lvl1pPr>
            <a:lvl2pPr marL="0" lvl="1" indent="0" algn="l">
              <a:spcBef>
                <a:spcPts val="0"/>
              </a:spcBef>
              <a:buNone/>
              <a:defRPr sz="1200" b="0" i="0" u="none" strike="noStrike" cap="none">
                <a:solidFill>
                  <a:schemeClr val="lt1"/>
                </a:solidFill>
                <a:latin typeface="Helvetica Neue"/>
                <a:ea typeface="Helvetica Neue"/>
                <a:cs typeface="Helvetica Neue"/>
                <a:sym typeface="Helvetica Neue"/>
              </a:defRPr>
            </a:lvl2pPr>
            <a:lvl3pPr marL="0" lvl="2" indent="0" algn="l">
              <a:spcBef>
                <a:spcPts val="0"/>
              </a:spcBef>
              <a:buNone/>
              <a:defRPr sz="1200" b="0" i="0" u="none" strike="noStrike" cap="none">
                <a:solidFill>
                  <a:schemeClr val="lt1"/>
                </a:solidFill>
                <a:latin typeface="Helvetica Neue"/>
                <a:ea typeface="Helvetica Neue"/>
                <a:cs typeface="Helvetica Neue"/>
                <a:sym typeface="Helvetica Neue"/>
              </a:defRPr>
            </a:lvl3pPr>
            <a:lvl4pPr marL="0" lvl="3" indent="0" algn="l">
              <a:spcBef>
                <a:spcPts val="0"/>
              </a:spcBef>
              <a:buNone/>
              <a:defRPr sz="1200" b="0" i="0" u="none" strike="noStrike" cap="none">
                <a:solidFill>
                  <a:schemeClr val="lt1"/>
                </a:solidFill>
                <a:latin typeface="Helvetica Neue"/>
                <a:ea typeface="Helvetica Neue"/>
                <a:cs typeface="Helvetica Neue"/>
                <a:sym typeface="Helvetica Neue"/>
              </a:defRPr>
            </a:lvl4pPr>
            <a:lvl5pPr marL="0" lvl="4" indent="0" algn="l">
              <a:spcBef>
                <a:spcPts val="0"/>
              </a:spcBef>
              <a:buNone/>
              <a:defRPr sz="1200" b="0" i="0" u="none" strike="noStrike" cap="none">
                <a:solidFill>
                  <a:schemeClr val="lt1"/>
                </a:solidFill>
                <a:latin typeface="Helvetica Neue"/>
                <a:ea typeface="Helvetica Neue"/>
                <a:cs typeface="Helvetica Neue"/>
                <a:sym typeface="Helvetica Neue"/>
              </a:defRPr>
            </a:lvl5pPr>
            <a:lvl6pPr marL="0" lvl="5" indent="0" algn="l">
              <a:spcBef>
                <a:spcPts val="0"/>
              </a:spcBef>
              <a:buNone/>
              <a:defRPr sz="1200" b="0" i="0" u="none" strike="noStrike" cap="none">
                <a:solidFill>
                  <a:schemeClr val="lt1"/>
                </a:solidFill>
                <a:latin typeface="Helvetica Neue"/>
                <a:ea typeface="Helvetica Neue"/>
                <a:cs typeface="Helvetica Neue"/>
                <a:sym typeface="Helvetica Neue"/>
              </a:defRPr>
            </a:lvl6pPr>
            <a:lvl7pPr marL="0" lvl="6" indent="0" algn="l">
              <a:spcBef>
                <a:spcPts val="0"/>
              </a:spcBef>
              <a:buNone/>
              <a:defRPr sz="1200" b="0" i="0" u="none" strike="noStrike" cap="none">
                <a:solidFill>
                  <a:schemeClr val="lt1"/>
                </a:solidFill>
                <a:latin typeface="Helvetica Neue"/>
                <a:ea typeface="Helvetica Neue"/>
                <a:cs typeface="Helvetica Neue"/>
                <a:sym typeface="Helvetica Neue"/>
              </a:defRPr>
            </a:lvl7pPr>
            <a:lvl8pPr marL="0" lvl="7" indent="0" algn="l">
              <a:spcBef>
                <a:spcPts val="0"/>
              </a:spcBef>
              <a:buNone/>
              <a:defRPr sz="1200" b="0" i="0" u="none" strike="noStrike" cap="none">
                <a:solidFill>
                  <a:schemeClr val="lt1"/>
                </a:solidFill>
                <a:latin typeface="Helvetica Neue"/>
                <a:ea typeface="Helvetica Neue"/>
                <a:cs typeface="Helvetica Neue"/>
                <a:sym typeface="Helvetica Neue"/>
              </a:defRPr>
            </a:lvl8pPr>
            <a:lvl9pPr marL="0" lvl="8" indent="0" algn="l">
              <a:spcBef>
                <a:spcPts val="0"/>
              </a:spcBef>
              <a:buNone/>
              <a:defRPr sz="1200" b="0" i="0" u="none" strike="noStrike" cap="none">
                <a:solidFill>
                  <a:schemeClr val="lt1"/>
                </a:solidFill>
                <a:latin typeface="Helvetica Neue"/>
                <a:ea typeface="Helvetica Neue"/>
                <a:cs typeface="Helvetica Neue"/>
                <a:sym typeface="Helvetica Neue"/>
              </a:defRPr>
            </a:lvl9pPr>
          </a:lstStyle>
          <a:p>
            <a:pPr marL="0" lvl="0" indent="0" algn="l" rtl="0">
              <a:spcBef>
                <a:spcPts val="0"/>
              </a:spcBef>
              <a:spcAft>
                <a:spcPts val="0"/>
              </a:spcAft>
              <a:buNone/>
            </a:pPr>
            <a:fld id="{00000000-1234-1234-1234-123412341234}" type="slidenum">
              <a:rPr lang="en-US"/>
              <a:t>‹#›</a:t>
            </a:fld>
            <a:endParaRPr/>
          </a:p>
        </p:txBody>
      </p:sp>
      <p:pic>
        <p:nvPicPr>
          <p:cNvPr id="152" name="Google Shape;152;p24"/>
          <p:cNvPicPr preferRelativeResize="0"/>
          <p:nvPr/>
        </p:nvPicPr>
        <p:blipFill rotWithShape="1">
          <a:blip r:embed="rId2">
            <a:alphaModFix/>
          </a:blip>
          <a:srcRect/>
          <a:stretch/>
        </p:blipFill>
        <p:spPr>
          <a:xfrm rot="941603">
            <a:off x="-340607" y="3536165"/>
            <a:ext cx="3727485" cy="4272270"/>
          </a:xfrm>
          <a:prstGeom prst="rect">
            <a:avLst/>
          </a:prstGeom>
          <a:noFill/>
          <a:ln>
            <a:noFill/>
          </a:ln>
        </p:spPr>
      </p:pic>
      <p:pic>
        <p:nvPicPr>
          <p:cNvPr id="153" name="Google Shape;153;p24"/>
          <p:cNvPicPr preferRelativeResize="0"/>
          <p:nvPr/>
        </p:nvPicPr>
        <p:blipFill rotWithShape="1">
          <a:blip r:embed="rId3">
            <a:alphaModFix/>
          </a:blip>
          <a:srcRect/>
          <a:stretch/>
        </p:blipFill>
        <p:spPr>
          <a:xfrm>
            <a:off x="9623852" y="6258506"/>
            <a:ext cx="1729946" cy="406255"/>
          </a:xfrm>
          <a:prstGeom prst="rect">
            <a:avLst/>
          </a:prstGeom>
          <a:noFill/>
          <a:ln>
            <a:noFill/>
          </a:ln>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54"/>
        <p:cNvGrpSpPr/>
        <p:nvPr/>
      </p:nvGrpSpPr>
      <p:grpSpPr>
        <a:xfrm>
          <a:off x="0" y="0"/>
          <a:ext cx="0" cy="0"/>
          <a:chOff x="0" y="0"/>
          <a:chExt cx="0" cy="0"/>
        </a:xfrm>
      </p:grpSpPr>
      <p:sp>
        <p:nvSpPr>
          <p:cNvPr id="155" name="Google Shape;155;p25"/>
          <p:cNvSpPr txBox="1">
            <a:spLocks noGrp="1"/>
          </p:cNvSpPr>
          <p:nvPr>
            <p:ph type="sldNum" idx="12"/>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sz="1200" b="0" i="0" u="none" strike="noStrike" cap="none">
                <a:solidFill>
                  <a:schemeClr val="dk1"/>
                </a:solidFill>
                <a:latin typeface="Helvetica Neue"/>
                <a:ea typeface="Helvetica Neue"/>
                <a:cs typeface="Helvetica Neue"/>
                <a:sym typeface="Helvetica Neue"/>
              </a:defRPr>
            </a:lvl1pPr>
            <a:lvl2pPr marL="0" lvl="1" indent="0" algn="l">
              <a:spcBef>
                <a:spcPts val="0"/>
              </a:spcBef>
              <a:buNone/>
              <a:defRPr sz="1200" b="0" i="0" u="none" strike="noStrike" cap="none">
                <a:solidFill>
                  <a:schemeClr val="dk1"/>
                </a:solidFill>
                <a:latin typeface="Helvetica Neue"/>
                <a:ea typeface="Helvetica Neue"/>
                <a:cs typeface="Helvetica Neue"/>
                <a:sym typeface="Helvetica Neue"/>
              </a:defRPr>
            </a:lvl2pPr>
            <a:lvl3pPr marL="0" lvl="2" indent="0" algn="l">
              <a:spcBef>
                <a:spcPts val="0"/>
              </a:spcBef>
              <a:buNone/>
              <a:defRPr sz="1200" b="0" i="0" u="none" strike="noStrike" cap="none">
                <a:solidFill>
                  <a:schemeClr val="dk1"/>
                </a:solidFill>
                <a:latin typeface="Helvetica Neue"/>
                <a:ea typeface="Helvetica Neue"/>
                <a:cs typeface="Helvetica Neue"/>
                <a:sym typeface="Helvetica Neue"/>
              </a:defRPr>
            </a:lvl3pPr>
            <a:lvl4pPr marL="0" lvl="3" indent="0" algn="l">
              <a:spcBef>
                <a:spcPts val="0"/>
              </a:spcBef>
              <a:buNone/>
              <a:defRPr sz="1200" b="0" i="0" u="none" strike="noStrike" cap="none">
                <a:solidFill>
                  <a:schemeClr val="dk1"/>
                </a:solidFill>
                <a:latin typeface="Helvetica Neue"/>
                <a:ea typeface="Helvetica Neue"/>
                <a:cs typeface="Helvetica Neue"/>
                <a:sym typeface="Helvetica Neue"/>
              </a:defRPr>
            </a:lvl4pPr>
            <a:lvl5pPr marL="0" lvl="4" indent="0" algn="l">
              <a:spcBef>
                <a:spcPts val="0"/>
              </a:spcBef>
              <a:buNone/>
              <a:defRPr sz="1200" b="0" i="0" u="none" strike="noStrike" cap="none">
                <a:solidFill>
                  <a:schemeClr val="dk1"/>
                </a:solidFill>
                <a:latin typeface="Helvetica Neue"/>
                <a:ea typeface="Helvetica Neue"/>
                <a:cs typeface="Helvetica Neue"/>
                <a:sym typeface="Helvetica Neue"/>
              </a:defRPr>
            </a:lvl5pPr>
            <a:lvl6pPr marL="0" lvl="5" indent="0" algn="l">
              <a:spcBef>
                <a:spcPts val="0"/>
              </a:spcBef>
              <a:buNone/>
              <a:defRPr sz="1200" b="0" i="0" u="none" strike="noStrike" cap="none">
                <a:solidFill>
                  <a:schemeClr val="dk1"/>
                </a:solidFill>
                <a:latin typeface="Helvetica Neue"/>
                <a:ea typeface="Helvetica Neue"/>
                <a:cs typeface="Helvetica Neue"/>
                <a:sym typeface="Helvetica Neue"/>
              </a:defRPr>
            </a:lvl6pPr>
            <a:lvl7pPr marL="0" lvl="6" indent="0" algn="l">
              <a:spcBef>
                <a:spcPts val="0"/>
              </a:spcBef>
              <a:buNone/>
              <a:defRPr sz="1200" b="0" i="0" u="none" strike="noStrike" cap="none">
                <a:solidFill>
                  <a:schemeClr val="dk1"/>
                </a:solidFill>
                <a:latin typeface="Helvetica Neue"/>
                <a:ea typeface="Helvetica Neue"/>
                <a:cs typeface="Helvetica Neue"/>
                <a:sym typeface="Helvetica Neue"/>
              </a:defRPr>
            </a:lvl7pPr>
            <a:lvl8pPr marL="0" lvl="7" indent="0" algn="l">
              <a:spcBef>
                <a:spcPts val="0"/>
              </a:spcBef>
              <a:buNone/>
              <a:defRPr sz="1200" b="0" i="0" u="none" strike="noStrike" cap="none">
                <a:solidFill>
                  <a:schemeClr val="dk1"/>
                </a:solidFill>
                <a:latin typeface="Helvetica Neue"/>
                <a:ea typeface="Helvetica Neue"/>
                <a:cs typeface="Helvetica Neue"/>
                <a:sym typeface="Helvetica Neue"/>
              </a:defRPr>
            </a:lvl8pPr>
            <a:lvl9pPr marL="0" lvl="8" indent="0" algn="l">
              <a:spcBef>
                <a:spcPts val="0"/>
              </a:spcBef>
              <a:buNone/>
              <a:defRPr sz="1200" b="0" i="0" u="none" strike="noStrike" cap="none">
                <a:solidFill>
                  <a:schemeClr val="dk1"/>
                </a:solidFill>
                <a:latin typeface="Helvetica Neue"/>
                <a:ea typeface="Helvetica Neue"/>
                <a:cs typeface="Helvetica Neue"/>
                <a:sym typeface="Helvetica Neue"/>
              </a:defRPr>
            </a:lvl9pPr>
          </a:lstStyle>
          <a:p>
            <a:pPr marL="0" lvl="0" indent="0" algn="l" rtl="0">
              <a:spcBef>
                <a:spcPts val="0"/>
              </a:spcBef>
              <a:spcAft>
                <a:spcPts val="0"/>
              </a:spcAft>
              <a:buNone/>
            </a:pPr>
            <a:fld id="{00000000-1234-1234-1234-123412341234}" type="slidenum">
              <a:rPr lang="en-US"/>
              <a:t>‹#›</a:t>
            </a:fld>
            <a:endParaRPr/>
          </a:p>
        </p:txBody>
      </p:sp>
      <p:pic>
        <p:nvPicPr>
          <p:cNvPr id="156" name="Google Shape;156;p25"/>
          <p:cNvPicPr preferRelativeResize="0"/>
          <p:nvPr/>
        </p:nvPicPr>
        <p:blipFill rotWithShape="1">
          <a:blip r:embed="rId2">
            <a:alphaModFix/>
          </a:blip>
          <a:srcRect/>
          <a:stretch/>
        </p:blipFill>
        <p:spPr>
          <a:xfrm>
            <a:off x="9623854" y="6256480"/>
            <a:ext cx="1729946" cy="406255"/>
          </a:xfrm>
          <a:prstGeom prst="rect">
            <a:avLst/>
          </a:prstGeom>
          <a:noFill/>
          <a:ln>
            <a:noFill/>
          </a:ln>
        </p:spPr>
      </p:pic>
      <p:cxnSp>
        <p:nvCxnSpPr>
          <p:cNvPr id="157" name="Google Shape;157;p25"/>
          <p:cNvCxnSpPr/>
          <p:nvPr/>
        </p:nvCxnSpPr>
        <p:spPr>
          <a:xfrm>
            <a:off x="-51240" y="6830290"/>
            <a:ext cx="12257988" cy="0"/>
          </a:xfrm>
          <a:prstGeom prst="straightConnector1">
            <a:avLst/>
          </a:prstGeom>
          <a:noFill/>
          <a:ln w="95250" cap="flat" cmpd="sng">
            <a:solidFill>
              <a:srgbClr val="DA4E1F"/>
            </a:solidFill>
            <a:prstDash val="solid"/>
            <a:miter lim="800000"/>
            <a:headEnd type="none" w="sm" len="sm"/>
            <a:tailEnd type="none" w="sm" len="sm"/>
          </a:ln>
        </p:spPr>
      </p:cxn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Slide - Green">
  <p:cSld name="Title Slide - Green">
    <p:bg>
      <p:bgPr>
        <a:gradFill>
          <a:gsLst>
            <a:gs pos="0">
              <a:srgbClr val="88BB4A"/>
            </a:gs>
            <a:gs pos="78000">
              <a:srgbClr val="4E662C"/>
            </a:gs>
            <a:gs pos="100000">
              <a:srgbClr val="4E662C"/>
            </a:gs>
          </a:gsLst>
          <a:lin ang="4200000" scaled="0"/>
        </a:gradFill>
        <a:effectLst/>
      </p:bgPr>
    </p:bg>
    <p:spTree>
      <p:nvGrpSpPr>
        <p:cNvPr id="1" name="Shape 21"/>
        <p:cNvGrpSpPr/>
        <p:nvPr/>
      </p:nvGrpSpPr>
      <p:grpSpPr>
        <a:xfrm>
          <a:off x="0" y="0"/>
          <a:ext cx="0" cy="0"/>
          <a:chOff x="0" y="0"/>
          <a:chExt cx="0" cy="0"/>
        </a:xfrm>
      </p:grpSpPr>
      <p:pic>
        <p:nvPicPr>
          <p:cNvPr id="22" name="Google Shape;22;p4"/>
          <p:cNvPicPr preferRelativeResize="0"/>
          <p:nvPr/>
        </p:nvPicPr>
        <p:blipFill rotWithShape="1">
          <a:blip r:embed="rId2">
            <a:alphaModFix/>
          </a:blip>
          <a:srcRect/>
          <a:stretch/>
        </p:blipFill>
        <p:spPr>
          <a:xfrm>
            <a:off x="8610269" y="5946693"/>
            <a:ext cx="2743529" cy="644282"/>
          </a:xfrm>
          <a:prstGeom prst="rect">
            <a:avLst/>
          </a:prstGeom>
          <a:noFill/>
          <a:ln>
            <a:noFill/>
          </a:ln>
        </p:spPr>
      </p:pic>
      <p:sp>
        <p:nvSpPr>
          <p:cNvPr id="23" name="Google Shape;23;p4"/>
          <p:cNvSpPr txBox="1">
            <a:spLocks noGrp="1"/>
          </p:cNvSpPr>
          <p:nvPr>
            <p:ph type="ctrTitle"/>
          </p:nvPr>
        </p:nvSpPr>
        <p:spPr>
          <a:xfrm>
            <a:off x="6285142" y="2375451"/>
            <a:ext cx="5068658" cy="1134511"/>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lt1"/>
              </a:buClr>
              <a:buSzPts val="3600"/>
              <a:buFont typeface="Helvetica Neue"/>
              <a:buNone/>
              <a:defRPr sz="3600" b="1" i="0">
                <a:solidFill>
                  <a:schemeClr val="lt1"/>
                </a:solidFill>
                <a:latin typeface="Helvetica Neue"/>
                <a:ea typeface="Helvetica Neue"/>
                <a:cs typeface="Helvetica Neue"/>
                <a:sym typeface="Helvetica Neu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4" name="Google Shape;24;p4"/>
          <p:cNvSpPr txBox="1">
            <a:spLocks noGrp="1"/>
          </p:cNvSpPr>
          <p:nvPr>
            <p:ph type="subTitle" idx="1"/>
          </p:nvPr>
        </p:nvSpPr>
        <p:spPr>
          <a:xfrm>
            <a:off x="6285141" y="3602038"/>
            <a:ext cx="5068657" cy="572397"/>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lt1"/>
              </a:buClr>
              <a:buSzPts val="2000"/>
              <a:buNone/>
              <a:defRPr sz="2000">
                <a:solidFill>
                  <a:schemeClr val="lt1"/>
                </a:solidFill>
                <a:latin typeface="Libre Baskerville"/>
                <a:ea typeface="Libre Baskerville"/>
                <a:cs typeface="Libre Baskerville"/>
                <a:sym typeface="Libre Baskerville"/>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pic>
        <p:nvPicPr>
          <p:cNvPr id="25" name="Google Shape;25;p4"/>
          <p:cNvPicPr preferRelativeResize="0"/>
          <p:nvPr/>
        </p:nvPicPr>
        <p:blipFill rotWithShape="1">
          <a:blip r:embed="rId3">
            <a:alphaModFix amt="20000"/>
          </a:blip>
          <a:srcRect/>
          <a:stretch/>
        </p:blipFill>
        <p:spPr>
          <a:xfrm rot="941603">
            <a:off x="-487898" y="-329162"/>
            <a:ext cx="6255920" cy="7170246"/>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Slide - Orange">
  <p:cSld name="Title Slide - Orange">
    <p:bg>
      <p:bgPr>
        <a:gradFill>
          <a:gsLst>
            <a:gs pos="0">
              <a:srgbClr val="DA4E1F"/>
            </a:gs>
            <a:gs pos="78000">
              <a:srgbClr val="6E2A1D"/>
            </a:gs>
            <a:gs pos="100000">
              <a:srgbClr val="6E2A1D"/>
            </a:gs>
          </a:gsLst>
          <a:lin ang="4200000" scaled="0"/>
        </a:gradFill>
        <a:effectLst/>
      </p:bgPr>
    </p:bg>
    <p:spTree>
      <p:nvGrpSpPr>
        <p:cNvPr id="1" name="Shape 26"/>
        <p:cNvGrpSpPr/>
        <p:nvPr/>
      </p:nvGrpSpPr>
      <p:grpSpPr>
        <a:xfrm>
          <a:off x="0" y="0"/>
          <a:ext cx="0" cy="0"/>
          <a:chOff x="0" y="0"/>
          <a:chExt cx="0" cy="0"/>
        </a:xfrm>
      </p:grpSpPr>
      <p:pic>
        <p:nvPicPr>
          <p:cNvPr id="27" name="Google Shape;27;p5"/>
          <p:cNvPicPr preferRelativeResize="0"/>
          <p:nvPr/>
        </p:nvPicPr>
        <p:blipFill rotWithShape="1">
          <a:blip r:embed="rId2">
            <a:alphaModFix/>
          </a:blip>
          <a:srcRect/>
          <a:stretch/>
        </p:blipFill>
        <p:spPr>
          <a:xfrm>
            <a:off x="8610269" y="5946693"/>
            <a:ext cx="2743529" cy="644282"/>
          </a:xfrm>
          <a:prstGeom prst="rect">
            <a:avLst/>
          </a:prstGeom>
          <a:noFill/>
          <a:ln>
            <a:noFill/>
          </a:ln>
        </p:spPr>
      </p:pic>
      <p:sp>
        <p:nvSpPr>
          <p:cNvPr id="28" name="Google Shape;28;p5"/>
          <p:cNvSpPr txBox="1">
            <a:spLocks noGrp="1"/>
          </p:cNvSpPr>
          <p:nvPr>
            <p:ph type="ctrTitle"/>
          </p:nvPr>
        </p:nvSpPr>
        <p:spPr>
          <a:xfrm>
            <a:off x="6285142" y="2375451"/>
            <a:ext cx="5068658" cy="1134511"/>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lt1"/>
              </a:buClr>
              <a:buSzPts val="3600"/>
              <a:buFont typeface="Helvetica Neue"/>
              <a:buNone/>
              <a:defRPr sz="3600" b="1" i="0">
                <a:solidFill>
                  <a:schemeClr val="lt1"/>
                </a:solidFill>
                <a:latin typeface="Helvetica Neue"/>
                <a:ea typeface="Helvetica Neue"/>
                <a:cs typeface="Helvetica Neue"/>
                <a:sym typeface="Helvetica Neu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9" name="Google Shape;29;p5"/>
          <p:cNvSpPr txBox="1">
            <a:spLocks noGrp="1"/>
          </p:cNvSpPr>
          <p:nvPr>
            <p:ph type="subTitle" idx="1"/>
          </p:nvPr>
        </p:nvSpPr>
        <p:spPr>
          <a:xfrm>
            <a:off x="6285141" y="3602038"/>
            <a:ext cx="5068657" cy="572397"/>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lt1"/>
              </a:buClr>
              <a:buSzPts val="2000"/>
              <a:buNone/>
              <a:defRPr sz="2000">
                <a:solidFill>
                  <a:schemeClr val="lt1"/>
                </a:solidFill>
                <a:latin typeface="Libre Baskerville"/>
                <a:ea typeface="Libre Baskerville"/>
                <a:cs typeface="Libre Baskerville"/>
                <a:sym typeface="Libre Baskerville"/>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pic>
        <p:nvPicPr>
          <p:cNvPr id="30" name="Google Shape;30;p5"/>
          <p:cNvPicPr preferRelativeResize="0"/>
          <p:nvPr/>
        </p:nvPicPr>
        <p:blipFill rotWithShape="1">
          <a:blip r:embed="rId3">
            <a:alphaModFix amt="20000"/>
          </a:blip>
          <a:srcRect/>
          <a:stretch/>
        </p:blipFill>
        <p:spPr>
          <a:xfrm rot="941603">
            <a:off x="-501752" y="-329161"/>
            <a:ext cx="6255920" cy="7170246"/>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lide Breaker - Light">
  <p:cSld name="Slide Breaker - Light">
    <p:bg>
      <p:bgPr>
        <a:solidFill>
          <a:schemeClr val="lt1"/>
        </a:solidFill>
        <a:effectLst/>
      </p:bgPr>
    </p:bg>
    <p:spTree>
      <p:nvGrpSpPr>
        <p:cNvPr id="1" name="Shape 31"/>
        <p:cNvGrpSpPr/>
        <p:nvPr/>
      </p:nvGrpSpPr>
      <p:grpSpPr>
        <a:xfrm>
          <a:off x="0" y="0"/>
          <a:ext cx="0" cy="0"/>
          <a:chOff x="0" y="0"/>
          <a:chExt cx="0" cy="0"/>
        </a:xfrm>
      </p:grpSpPr>
      <p:sp>
        <p:nvSpPr>
          <p:cNvPr id="32" name="Google Shape;32;p6"/>
          <p:cNvSpPr txBox="1">
            <a:spLocks noGrp="1"/>
          </p:cNvSpPr>
          <p:nvPr>
            <p:ph type="ctrTitle"/>
          </p:nvPr>
        </p:nvSpPr>
        <p:spPr>
          <a:xfrm>
            <a:off x="3561671" y="2722618"/>
            <a:ext cx="5068658" cy="483746"/>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2400"/>
              <a:buFont typeface="Helvetica Neue"/>
              <a:buNone/>
              <a:defRPr sz="2400" b="1" i="0">
                <a:solidFill>
                  <a:schemeClr val="dk1"/>
                </a:solidFill>
                <a:latin typeface="Helvetica Neue"/>
                <a:ea typeface="Helvetica Neue"/>
                <a:cs typeface="Helvetica Neue"/>
                <a:sym typeface="Helvetica Neu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33" name="Google Shape;33;p6"/>
          <p:cNvPicPr preferRelativeResize="0"/>
          <p:nvPr/>
        </p:nvPicPr>
        <p:blipFill rotWithShape="1">
          <a:blip r:embed="rId2">
            <a:alphaModFix/>
          </a:blip>
          <a:srcRect/>
          <a:stretch/>
        </p:blipFill>
        <p:spPr>
          <a:xfrm>
            <a:off x="622822" y="1426341"/>
            <a:ext cx="2660705" cy="3054608"/>
          </a:xfrm>
          <a:prstGeom prst="rect">
            <a:avLst/>
          </a:prstGeom>
          <a:noFill/>
          <a:ln>
            <a:noFill/>
          </a:ln>
        </p:spPr>
      </p:pic>
      <p:pic>
        <p:nvPicPr>
          <p:cNvPr id="34" name="Google Shape;34;p6"/>
          <p:cNvPicPr preferRelativeResize="0"/>
          <p:nvPr/>
        </p:nvPicPr>
        <p:blipFill rotWithShape="1">
          <a:blip r:embed="rId3">
            <a:alphaModFix/>
          </a:blip>
          <a:srcRect/>
          <a:stretch/>
        </p:blipFill>
        <p:spPr>
          <a:xfrm>
            <a:off x="9623854" y="6256480"/>
            <a:ext cx="1729946" cy="406255"/>
          </a:xfrm>
          <a:prstGeom prst="rect">
            <a:avLst/>
          </a:prstGeom>
          <a:noFill/>
          <a:ln>
            <a:noFill/>
          </a:ln>
        </p:spPr>
      </p:pic>
      <p:cxnSp>
        <p:nvCxnSpPr>
          <p:cNvPr id="35" name="Google Shape;35;p6"/>
          <p:cNvCxnSpPr/>
          <p:nvPr/>
        </p:nvCxnSpPr>
        <p:spPr>
          <a:xfrm>
            <a:off x="-51240" y="6830290"/>
            <a:ext cx="12257988" cy="0"/>
          </a:xfrm>
          <a:prstGeom prst="straightConnector1">
            <a:avLst/>
          </a:prstGeom>
          <a:noFill/>
          <a:ln w="95250" cap="flat" cmpd="sng">
            <a:solidFill>
              <a:srgbClr val="DA4E1F"/>
            </a:solidFill>
            <a:prstDash val="solid"/>
            <a:miter lim="800000"/>
            <a:headEnd type="none" w="sm" len="sm"/>
            <a:tailEnd type="none" w="sm" len="sm"/>
          </a:ln>
        </p:spPr>
      </p:cxnSp>
      <p:sp>
        <p:nvSpPr>
          <p:cNvPr id="36" name="Google Shape;36;p6"/>
          <p:cNvSpPr txBox="1">
            <a:spLocks noGrp="1"/>
          </p:cNvSpPr>
          <p:nvPr>
            <p:ph type="subTitle" idx="1"/>
          </p:nvPr>
        </p:nvSpPr>
        <p:spPr>
          <a:xfrm>
            <a:off x="3561671" y="3365438"/>
            <a:ext cx="5068657" cy="572397"/>
          </a:xfrm>
          <a:prstGeom prst="rect">
            <a:avLst/>
          </a:prstGeom>
          <a:noFill/>
          <a:ln>
            <a:noFill/>
          </a:ln>
        </p:spPr>
        <p:txBody>
          <a:bodyPr spcFirstLastPara="1" wrap="square" lIns="91425" tIns="45700" rIns="91425" bIns="45700" anchor="t" anchorCtr="0">
            <a:normAutofit/>
          </a:bodyPr>
          <a:lstStyle>
            <a:lvl1pPr lvl="0" algn="l">
              <a:lnSpc>
                <a:spcPct val="90000"/>
              </a:lnSpc>
              <a:spcBef>
                <a:spcPts val="1000"/>
              </a:spcBef>
              <a:spcAft>
                <a:spcPts val="0"/>
              </a:spcAft>
              <a:buClr>
                <a:schemeClr val="dk1"/>
              </a:buClr>
              <a:buSzPts val="2000"/>
              <a:buNone/>
              <a:defRPr sz="2000">
                <a:latin typeface="Libre Baskerville"/>
                <a:ea typeface="Libre Baskerville"/>
                <a:cs typeface="Libre Baskerville"/>
                <a:sym typeface="Libre Baskerville"/>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2_Slide Breaker - Blue">
  <p:cSld name="2_Slide Breaker - Blue">
    <p:bg>
      <p:bgPr>
        <a:gradFill>
          <a:gsLst>
            <a:gs pos="0">
              <a:srgbClr val="1A5F8C"/>
            </a:gs>
            <a:gs pos="78000">
              <a:srgbClr val="062A41"/>
            </a:gs>
            <a:gs pos="100000">
              <a:srgbClr val="062A41"/>
            </a:gs>
          </a:gsLst>
          <a:lin ang="4200000" scaled="0"/>
        </a:gradFill>
        <a:effectLst/>
      </p:bgPr>
    </p:bg>
    <p:spTree>
      <p:nvGrpSpPr>
        <p:cNvPr id="1" name="Shape 37"/>
        <p:cNvGrpSpPr/>
        <p:nvPr/>
      </p:nvGrpSpPr>
      <p:grpSpPr>
        <a:xfrm>
          <a:off x="0" y="0"/>
          <a:ext cx="0" cy="0"/>
          <a:chOff x="0" y="0"/>
          <a:chExt cx="0" cy="0"/>
        </a:xfrm>
      </p:grpSpPr>
      <p:pic>
        <p:nvPicPr>
          <p:cNvPr id="38" name="Google Shape;38;p7"/>
          <p:cNvPicPr preferRelativeResize="0"/>
          <p:nvPr/>
        </p:nvPicPr>
        <p:blipFill rotWithShape="1">
          <a:blip r:embed="rId2">
            <a:alphaModFix/>
          </a:blip>
          <a:srcRect/>
          <a:stretch/>
        </p:blipFill>
        <p:spPr>
          <a:xfrm>
            <a:off x="9623852" y="6258506"/>
            <a:ext cx="1729946" cy="406255"/>
          </a:xfrm>
          <a:prstGeom prst="rect">
            <a:avLst/>
          </a:prstGeom>
          <a:noFill/>
          <a:ln>
            <a:noFill/>
          </a:ln>
        </p:spPr>
      </p:pic>
      <p:sp>
        <p:nvSpPr>
          <p:cNvPr id="39" name="Google Shape;39;p7"/>
          <p:cNvSpPr txBox="1">
            <a:spLocks noGrp="1"/>
          </p:cNvSpPr>
          <p:nvPr>
            <p:ph type="ctrTitle"/>
          </p:nvPr>
        </p:nvSpPr>
        <p:spPr>
          <a:xfrm>
            <a:off x="3561671" y="2722618"/>
            <a:ext cx="5068658" cy="483746"/>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lt1"/>
              </a:buClr>
              <a:buSzPts val="2400"/>
              <a:buFont typeface="Helvetica Neue"/>
              <a:buNone/>
              <a:defRPr sz="2400" b="1" i="0">
                <a:solidFill>
                  <a:schemeClr val="lt1"/>
                </a:solidFill>
                <a:latin typeface="Helvetica Neue"/>
                <a:ea typeface="Helvetica Neue"/>
                <a:cs typeface="Helvetica Neue"/>
                <a:sym typeface="Helvetica Neu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40" name="Google Shape;40;p7"/>
          <p:cNvPicPr preferRelativeResize="0"/>
          <p:nvPr/>
        </p:nvPicPr>
        <p:blipFill rotWithShape="1">
          <a:blip r:embed="rId3">
            <a:alphaModFix amt="20000"/>
          </a:blip>
          <a:srcRect/>
          <a:stretch/>
        </p:blipFill>
        <p:spPr>
          <a:xfrm>
            <a:off x="622822" y="1439703"/>
            <a:ext cx="2660705" cy="3049577"/>
          </a:xfrm>
          <a:prstGeom prst="rect">
            <a:avLst/>
          </a:prstGeom>
          <a:noFill/>
          <a:ln>
            <a:noFill/>
          </a:ln>
        </p:spPr>
      </p:pic>
      <p:sp>
        <p:nvSpPr>
          <p:cNvPr id="41" name="Google Shape;41;p7"/>
          <p:cNvSpPr txBox="1">
            <a:spLocks noGrp="1"/>
          </p:cNvSpPr>
          <p:nvPr>
            <p:ph type="subTitle" idx="1"/>
          </p:nvPr>
        </p:nvSpPr>
        <p:spPr>
          <a:xfrm>
            <a:off x="3561671" y="3365438"/>
            <a:ext cx="5068657" cy="572397"/>
          </a:xfrm>
          <a:prstGeom prst="rect">
            <a:avLst/>
          </a:prstGeom>
          <a:noFill/>
          <a:ln>
            <a:noFill/>
          </a:ln>
        </p:spPr>
        <p:txBody>
          <a:bodyPr spcFirstLastPara="1" wrap="square" lIns="91425" tIns="45700" rIns="91425" bIns="45700" anchor="t" anchorCtr="0">
            <a:normAutofit/>
          </a:bodyPr>
          <a:lstStyle>
            <a:lvl1pPr lvl="0" algn="l">
              <a:lnSpc>
                <a:spcPct val="90000"/>
              </a:lnSpc>
              <a:spcBef>
                <a:spcPts val="1000"/>
              </a:spcBef>
              <a:spcAft>
                <a:spcPts val="0"/>
              </a:spcAft>
              <a:buClr>
                <a:schemeClr val="lt1"/>
              </a:buClr>
              <a:buSzPts val="2000"/>
              <a:buNone/>
              <a:defRPr sz="2000">
                <a:solidFill>
                  <a:schemeClr val="lt1"/>
                </a:solidFill>
                <a:latin typeface="Libre Baskerville"/>
                <a:ea typeface="Libre Baskerville"/>
                <a:cs typeface="Libre Baskerville"/>
                <a:sym typeface="Libre Baskerville"/>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Slide Breaker - Orange">
  <p:cSld name="Slide Breaker - Orange">
    <p:bg>
      <p:bgPr>
        <a:gradFill>
          <a:gsLst>
            <a:gs pos="0">
              <a:srgbClr val="DA4E1F"/>
            </a:gs>
            <a:gs pos="78000">
              <a:srgbClr val="6E2A1D"/>
            </a:gs>
            <a:gs pos="100000">
              <a:srgbClr val="6E2A1D"/>
            </a:gs>
          </a:gsLst>
          <a:lin ang="4200000" scaled="0"/>
        </a:gradFill>
        <a:effectLst/>
      </p:bgPr>
    </p:bg>
    <p:spTree>
      <p:nvGrpSpPr>
        <p:cNvPr id="1" name="Shape 42"/>
        <p:cNvGrpSpPr/>
        <p:nvPr/>
      </p:nvGrpSpPr>
      <p:grpSpPr>
        <a:xfrm>
          <a:off x="0" y="0"/>
          <a:ext cx="0" cy="0"/>
          <a:chOff x="0" y="0"/>
          <a:chExt cx="0" cy="0"/>
        </a:xfrm>
      </p:grpSpPr>
      <p:pic>
        <p:nvPicPr>
          <p:cNvPr id="43" name="Google Shape;43;p8"/>
          <p:cNvPicPr preferRelativeResize="0"/>
          <p:nvPr/>
        </p:nvPicPr>
        <p:blipFill rotWithShape="1">
          <a:blip r:embed="rId2">
            <a:alphaModFix/>
          </a:blip>
          <a:srcRect/>
          <a:stretch/>
        </p:blipFill>
        <p:spPr>
          <a:xfrm>
            <a:off x="9623852" y="6258506"/>
            <a:ext cx="1729946" cy="406255"/>
          </a:xfrm>
          <a:prstGeom prst="rect">
            <a:avLst/>
          </a:prstGeom>
          <a:noFill/>
          <a:ln>
            <a:noFill/>
          </a:ln>
        </p:spPr>
      </p:pic>
      <p:sp>
        <p:nvSpPr>
          <p:cNvPr id="44" name="Google Shape;44;p8"/>
          <p:cNvSpPr txBox="1">
            <a:spLocks noGrp="1"/>
          </p:cNvSpPr>
          <p:nvPr>
            <p:ph type="ctrTitle"/>
          </p:nvPr>
        </p:nvSpPr>
        <p:spPr>
          <a:xfrm>
            <a:off x="3561671" y="2722618"/>
            <a:ext cx="5068658" cy="483746"/>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lt1"/>
              </a:buClr>
              <a:buSzPts val="2400"/>
              <a:buFont typeface="Helvetica Neue"/>
              <a:buNone/>
              <a:defRPr sz="2400" b="1" i="0">
                <a:solidFill>
                  <a:schemeClr val="lt1"/>
                </a:solidFill>
                <a:latin typeface="Helvetica Neue"/>
                <a:ea typeface="Helvetica Neue"/>
                <a:cs typeface="Helvetica Neue"/>
                <a:sym typeface="Helvetica Neu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45" name="Google Shape;45;p8"/>
          <p:cNvPicPr preferRelativeResize="0"/>
          <p:nvPr/>
        </p:nvPicPr>
        <p:blipFill rotWithShape="1">
          <a:blip r:embed="rId3">
            <a:alphaModFix amt="20000"/>
          </a:blip>
          <a:srcRect/>
          <a:stretch/>
        </p:blipFill>
        <p:spPr>
          <a:xfrm>
            <a:off x="622822" y="1439703"/>
            <a:ext cx="2660705" cy="3049577"/>
          </a:xfrm>
          <a:prstGeom prst="rect">
            <a:avLst/>
          </a:prstGeom>
          <a:noFill/>
          <a:ln>
            <a:noFill/>
          </a:ln>
        </p:spPr>
      </p:pic>
      <p:sp>
        <p:nvSpPr>
          <p:cNvPr id="46" name="Google Shape;46;p8"/>
          <p:cNvSpPr txBox="1">
            <a:spLocks noGrp="1"/>
          </p:cNvSpPr>
          <p:nvPr>
            <p:ph type="subTitle" idx="1"/>
          </p:nvPr>
        </p:nvSpPr>
        <p:spPr>
          <a:xfrm>
            <a:off x="3561671" y="3365438"/>
            <a:ext cx="5068657" cy="572397"/>
          </a:xfrm>
          <a:prstGeom prst="rect">
            <a:avLst/>
          </a:prstGeom>
          <a:noFill/>
          <a:ln>
            <a:noFill/>
          </a:ln>
        </p:spPr>
        <p:txBody>
          <a:bodyPr spcFirstLastPara="1" wrap="square" lIns="91425" tIns="45700" rIns="91425" bIns="45700" anchor="t" anchorCtr="0">
            <a:normAutofit/>
          </a:bodyPr>
          <a:lstStyle>
            <a:lvl1pPr lvl="0" algn="l">
              <a:lnSpc>
                <a:spcPct val="90000"/>
              </a:lnSpc>
              <a:spcBef>
                <a:spcPts val="1000"/>
              </a:spcBef>
              <a:spcAft>
                <a:spcPts val="0"/>
              </a:spcAft>
              <a:buClr>
                <a:schemeClr val="lt1"/>
              </a:buClr>
              <a:buSzPts val="2000"/>
              <a:buNone/>
              <a:defRPr sz="2000">
                <a:solidFill>
                  <a:schemeClr val="lt1"/>
                </a:solidFill>
                <a:latin typeface="Libre Baskerville"/>
                <a:ea typeface="Libre Baskerville"/>
                <a:cs typeface="Libre Baskerville"/>
                <a:sym typeface="Libre Baskerville"/>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lide Breaker - Green">
  <p:cSld name="Slide Breaker - Green">
    <p:bg>
      <p:bgPr>
        <a:gradFill>
          <a:gsLst>
            <a:gs pos="0">
              <a:srgbClr val="88BB4A"/>
            </a:gs>
            <a:gs pos="78000">
              <a:srgbClr val="4E662C"/>
            </a:gs>
            <a:gs pos="100000">
              <a:srgbClr val="4E662C"/>
            </a:gs>
          </a:gsLst>
          <a:lin ang="4200000" scaled="0"/>
        </a:gradFill>
        <a:effectLst/>
      </p:bgPr>
    </p:bg>
    <p:spTree>
      <p:nvGrpSpPr>
        <p:cNvPr id="1" name="Shape 47"/>
        <p:cNvGrpSpPr/>
        <p:nvPr/>
      </p:nvGrpSpPr>
      <p:grpSpPr>
        <a:xfrm>
          <a:off x="0" y="0"/>
          <a:ext cx="0" cy="0"/>
          <a:chOff x="0" y="0"/>
          <a:chExt cx="0" cy="0"/>
        </a:xfrm>
      </p:grpSpPr>
      <p:pic>
        <p:nvPicPr>
          <p:cNvPr id="48" name="Google Shape;48;p9"/>
          <p:cNvPicPr preferRelativeResize="0"/>
          <p:nvPr/>
        </p:nvPicPr>
        <p:blipFill rotWithShape="1">
          <a:blip r:embed="rId2">
            <a:alphaModFix/>
          </a:blip>
          <a:srcRect/>
          <a:stretch/>
        </p:blipFill>
        <p:spPr>
          <a:xfrm>
            <a:off x="9623852" y="6258506"/>
            <a:ext cx="1729946" cy="406255"/>
          </a:xfrm>
          <a:prstGeom prst="rect">
            <a:avLst/>
          </a:prstGeom>
          <a:noFill/>
          <a:ln>
            <a:noFill/>
          </a:ln>
        </p:spPr>
      </p:pic>
      <p:sp>
        <p:nvSpPr>
          <p:cNvPr id="49" name="Google Shape;49;p9"/>
          <p:cNvSpPr txBox="1">
            <a:spLocks noGrp="1"/>
          </p:cNvSpPr>
          <p:nvPr>
            <p:ph type="ctrTitle"/>
          </p:nvPr>
        </p:nvSpPr>
        <p:spPr>
          <a:xfrm>
            <a:off x="3561671" y="2722618"/>
            <a:ext cx="5068658" cy="483746"/>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lt1"/>
              </a:buClr>
              <a:buSzPts val="2400"/>
              <a:buFont typeface="Helvetica Neue"/>
              <a:buNone/>
              <a:defRPr sz="2400" b="1" i="0">
                <a:solidFill>
                  <a:schemeClr val="lt1"/>
                </a:solidFill>
                <a:latin typeface="Helvetica Neue"/>
                <a:ea typeface="Helvetica Neue"/>
                <a:cs typeface="Helvetica Neue"/>
                <a:sym typeface="Helvetica Neu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50" name="Google Shape;50;p9"/>
          <p:cNvPicPr preferRelativeResize="0"/>
          <p:nvPr/>
        </p:nvPicPr>
        <p:blipFill rotWithShape="1">
          <a:blip r:embed="rId3">
            <a:alphaModFix amt="20000"/>
          </a:blip>
          <a:srcRect/>
          <a:stretch/>
        </p:blipFill>
        <p:spPr>
          <a:xfrm>
            <a:off x="622822" y="1439703"/>
            <a:ext cx="2660705" cy="3049577"/>
          </a:xfrm>
          <a:prstGeom prst="rect">
            <a:avLst/>
          </a:prstGeom>
          <a:noFill/>
          <a:ln>
            <a:noFill/>
          </a:ln>
        </p:spPr>
      </p:pic>
      <p:sp>
        <p:nvSpPr>
          <p:cNvPr id="51" name="Google Shape;51;p9"/>
          <p:cNvSpPr txBox="1">
            <a:spLocks noGrp="1"/>
          </p:cNvSpPr>
          <p:nvPr>
            <p:ph type="subTitle" idx="1"/>
          </p:nvPr>
        </p:nvSpPr>
        <p:spPr>
          <a:xfrm>
            <a:off x="3561671" y="3365438"/>
            <a:ext cx="5068657" cy="572397"/>
          </a:xfrm>
          <a:prstGeom prst="rect">
            <a:avLst/>
          </a:prstGeom>
          <a:noFill/>
          <a:ln>
            <a:noFill/>
          </a:ln>
        </p:spPr>
        <p:txBody>
          <a:bodyPr spcFirstLastPara="1" wrap="square" lIns="91425" tIns="45700" rIns="91425" bIns="45700" anchor="t" anchorCtr="0">
            <a:normAutofit/>
          </a:bodyPr>
          <a:lstStyle>
            <a:lvl1pPr lvl="0" algn="l">
              <a:lnSpc>
                <a:spcPct val="90000"/>
              </a:lnSpc>
              <a:spcBef>
                <a:spcPts val="1000"/>
              </a:spcBef>
              <a:spcAft>
                <a:spcPts val="0"/>
              </a:spcAft>
              <a:buClr>
                <a:schemeClr val="lt1"/>
              </a:buClr>
              <a:buSzPts val="2000"/>
              <a:buNone/>
              <a:defRPr sz="2000">
                <a:solidFill>
                  <a:schemeClr val="lt1"/>
                </a:solidFill>
                <a:latin typeface="Libre Baskerville"/>
                <a:ea typeface="Libre Baskerville"/>
                <a:cs typeface="Libre Baskerville"/>
                <a:sym typeface="Libre Baskerville"/>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1_Slide Breaker - Blue">
  <p:cSld name="1_Slide Breaker - Blue">
    <p:bg>
      <p:bgPr>
        <a:gradFill>
          <a:gsLst>
            <a:gs pos="0">
              <a:srgbClr val="1A5F8C"/>
            </a:gs>
            <a:gs pos="78000">
              <a:srgbClr val="062A41"/>
            </a:gs>
            <a:gs pos="100000">
              <a:srgbClr val="062A41"/>
            </a:gs>
          </a:gsLst>
          <a:lin ang="4200000" scaled="0"/>
        </a:gradFill>
        <a:effectLst/>
      </p:bgPr>
    </p:bg>
    <p:spTree>
      <p:nvGrpSpPr>
        <p:cNvPr id="1" name="Shape 60"/>
        <p:cNvGrpSpPr/>
        <p:nvPr/>
      </p:nvGrpSpPr>
      <p:grpSpPr>
        <a:xfrm>
          <a:off x="0" y="0"/>
          <a:ext cx="0" cy="0"/>
          <a:chOff x="0" y="0"/>
          <a:chExt cx="0" cy="0"/>
        </a:xfrm>
      </p:grpSpPr>
      <p:sp>
        <p:nvSpPr>
          <p:cNvPr id="61" name="Google Shape;61;p11"/>
          <p:cNvSpPr/>
          <p:nvPr/>
        </p:nvSpPr>
        <p:spPr>
          <a:xfrm>
            <a:off x="0" y="0"/>
            <a:ext cx="5389418" cy="6858000"/>
          </a:xfrm>
          <a:prstGeom prst="rect">
            <a:avLst/>
          </a:prstGeom>
          <a:solidFill>
            <a:srgbClr val="D0CECE"/>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62" name="Google Shape;62;p11"/>
          <p:cNvPicPr preferRelativeResize="0"/>
          <p:nvPr/>
        </p:nvPicPr>
        <p:blipFill rotWithShape="1">
          <a:blip r:embed="rId2">
            <a:alphaModFix/>
          </a:blip>
          <a:srcRect/>
          <a:stretch/>
        </p:blipFill>
        <p:spPr>
          <a:xfrm>
            <a:off x="9623852" y="6258506"/>
            <a:ext cx="1729946" cy="406255"/>
          </a:xfrm>
          <a:prstGeom prst="rect">
            <a:avLst/>
          </a:prstGeom>
          <a:noFill/>
          <a:ln>
            <a:noFill/>
          </a:ln>
        </p:spPr>
      </p:pic>
      <p:sp>
        <p:nvSpPr>
          <p:cNvPr id="63" name="Google Shape;63;p11"/>
          <p:cNvSpPr txBox="1">
            <a:spLocks noGrp="1"/>
          </p:cNvSpPr>
          <p:nvPr>
            <p:ph type="ctrTitle"/>
          </p:nvPr>
        </p:nvSpPr>
        <p:spPr>
          <a:xfrm>
            <a:off x="6096000" y="3187127"/>
            <a:ext cx="5068658" cy="483746"/>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lt1"/>
              </a:buClr>
              <a:buSzPts val="2400"/>
              <a:buFont typeface="Helvetica Neue"/>
              <a:buNone/>
              <a:defRPr sz="2400" b="1" i="0">
                <a:solidFill>
                  <a:schemeClr val="lt1"/>
                </a:solidFill>
                <a:latin typeface="Helvetica Neue"/>
                <a:ea typeface="Helvetica Neue"/>
                <a:cs typeface="Helvetica Neue"/>
                <a:sym typeface="Helvetica Neu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64" name="Google Shape;64;p11"/>
          <p:cNvPicPr preferRelativeResize="0"/>
          <p:nvPr/>
        </p:nvPicPr>
        <p:blipFill rotWithShape="1">
          <a:blip r:embed="rId3">
            <a:alphaModFix amt="20000"/>
          </a:blip>
          <a:srcRect/>
          <a:stretch/>
        </p:blipFill>
        <p:spPr>
          <a:xfrm rot="941603">
            <a:off x="115065" y="4207763"/>
            <a:ext cx="2245104" cy="2573234"/>
          </a:xfrm>
          <a:prstGeom prst="rect">
            <a:avLst/>
          </a:prstGeom>
          <a:noFill/>
          <a:ln>
            <a:noFill/>
          </a:ln>
        </p:spPr>
      </p:pic>
      <p:sp>
        <p:nvSpPr>
          <p:cNvPr id="65" name="Google Shape;65;p11"/>
          <p:cNvSpPr txBox="1"/>
          <p:nvPr/>
        </p:nvSpPr>
        <p:spPr>
          <a:xfrm>
            <a:off x="1654947" y="2182762"/>
            <a:ext cx="2079523" cy="36933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0" i="0" u="none" strike="noStrike" cap="none">
                <a:solidFill>
                  <a:srgbClr val="FF0071"/>
                </a:solidFill>
                <a:latin typeface="Calibri"/>
                <a:ea typeface="Calibri"/>
                <a:cs typeface="Calibri"/>
                <a:sym typeface="Calibri"/>
              </a:rPr>
              <a:t>Add Image Here</a:t>
            </a:r>
            <a:endParaRPr/>
          </a:p>
        </p:txBody>
      </p:sp>
      <p:sp>
        <p:nvSpPr>
          <p:cNvPr id="66" name="Google Shape;66;p11"/>
          <p:cNvSpPr txBox="1">
            <a:spLocks noGrp="1"/>
          </p:cNvSpPr>
          <p:nvPr>
            <p:ph type="subTitle" idx="1"/>
          </p:nvPr>
        </p:nvSpPr>
        <p:spPr>
          <a:xfrm>
            <a:off x="6096000" y="3828116"/>
            <a:ext cx="5068657" cy="572397"/>
          </a:xfrm>
          <a:prstGeom prst="rect">
            <a:avLst/>
          </a:prstGeom>
          <a:noFill/>
          <a:ln>
            <a:noFill/>
          </a:ln>
        </p:spPr>
        <p:txBody>
          <a:bodyPr spcFirstLastPara="1" wrap="square" lIns="91425" tIns="45700" rIns="91425" bIns="45700" anchor="t" anchorCtr="0">
            <a:normAutofit/>
          </a:bodyPr>
          <a:lstStyle>
            <a:lvl1pPr lvl="0" algn="l">
              <a:lnSpc>
                <a:spcPct val="90000"/>
              </a:lnSpc>
              <a:spcBef>
                <a:spcPts val="1000"/>
              </a:spcBef>
              <a:spcAft>
                <a:spcPts val="0"/>
              </a:spcAft>
              <a:buClr>
                <a:schemeClr val="lt1"/>
              </a:buClr>
              <a:buSzPts val="2000"/>
              <a:buNone/>
              <a:defRPr sz="2000">
                <a:solidFill>
                  <a:schemeClr val="lt1"/>
                </a:solidFill>
                <a:latin typeface="Libre Baskerville"/>
                <a:ea typeface="Libre Baskerville"/>
                <a:cs typeface="Libre Baskerville"/>
                <a:sym typeface="Libre Baskerville"/>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 name="Google Shape;7;p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7" r:id="rId9"/>
    <p:sldLayoutId id="2147483658" r:id="rId10"/>
    <p:sldLayoutId id="2147483659" r:id="rId11"/>
    <p:sldLayoutId id="2147483661" r:id="rId12"/>
    <p:sldLayoutId id="2147483662" r:id="rId13"/>
    <p:sldLayoutId id="2147483663" r:id="rId14"/>
    <p:sldLayoutId id="2147483665" r:id="rId15"/>
    <p:sldLayoutId id="2147483666" r:id="rId16"/>
    <p:sldLayoutId id="2147483667" r:id="rId17"/>
    <p:sldLayoutId id="2147483668" r:id="rId18"/>
    <p:sldLayoutId id="2147483673" r:id="rId19"/>
    <p:sldLayoutId id="2147483670" r:id="rId20"/>
    <p:sldLayoutId id="2147483671" r:id="rId2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3.xml.rels><?xml version="1.0" encoding="UTF-8" standalone="yes"?>
<Relationships xmlns="http://schemas.openxmlformats.org/package/2006/relationships"><Relationship Id="rId2" Type="http://schemas.openxmlformats.org/officeDocument/2006/relationships/image" Target="../media/image15.tif"/><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5.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8" Type="http://schemas.openxmlformats.org/officeDocument/2006/relationships/image" Target="../media/image10.emf"/><Relationship Id="rId3" Type="http://schemas.openxmlformats.org/officeDocument/2006/relationships/image" Target="../media/image5.emf"/><Relationship Id="rId7" Type="http://schemas.openxmlformats.org/officeDocument/2006/relationships/image" Target="../media/image9.emf"/><Relationship Id="rId2" Type="http://schemas.openxmlformats.org/officeDocument/2006/relationships/notesSlide" Target="../notesSlides/notesSlide4.xml"/><Relationship Id="rId1" Type="http://schemas.openxmlformats.org/officeDocument/2006/relationships/slideLayout" Target="../slideLayouts/slideLayout16.xml"/><Relationship Id="rId6" Type="http://schemas.openxmlformats.org/officeDocument/2006/relationships/image" Target="../media/image8.emf"/><Relationship Id="rId5" Type="http://schemas.openxmlformats.org/officeDocument/2006/relationships/image" Target="../media/image7.emf"/><Relationship Id="rId4" Type="http://schemas.openxmlformats.org/officeDocument/2006/relationships/image" Target="../media/image6.emf"/></Relationships>
</file>

<file path=ppt/slides/_rels/slide5.xml.rels><?xml version="1.0" encoding="UTF-8" standalone="yes"?>
<Relationships xmlns="http://schemas.openxmlformats.org/package/2006/relationships"><Relationship Id="rId2" Type="http://schemas.openxmlformats.org/officeDocument/2006/relationships/image" Target="../media/image11.tif"/><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7.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9.xml.rels><?xml version="1.0" encoding="UTF-8" standalone="yes"?>
<Relationships xmlns="http://schemas.openxmlformats.org/package/2006/relationships"><Relationship Id="rId2" Type="http://schemas.openxmlformats.org/officeDocument/2006/relationships/image" Target="../media/image13.tif"/><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61"/>
        <p:cNvGrpSpPr/>
        <p:nvPr/>
      </p:nvGrpSpPr>
      <p:grpSpPr>
        <a:xfrm>
          <a:off x="0" y="0"/>
          <a:ext cx="0" cy="0"/>
          <a:chOff x="0" y="0"/>
          <a:chExt cx="0" cy="0"/>
        </a:xfrm>
      </p:grpSpPr>
      <p:sp>
        <p:nvSpPr>
          <p:cNvPr id="162" name="Google Shape;162;p26"/>
          <p:cNvSpPr txBox="1">
            <a:spLocks noGrp="1"/>
          </p:cNvSpPr>
          <p:nvPr>
            <p:ph type="ctrTitle"/>
          </p:nvPr>
        </p:nvSpPr>
        <p:spPr>
          <a:xfrm>
            <a:off x="6388306" y="636000"/>
            <a:ext cx="7061700" cy="2793000"/>
          </a:xfrm>
          <a:prstGeom prst="rect">
            <a:avLst/>
          </a:prstGeom>
          <a:noFill/>
          <a:ln>
            <a:noFill/>
          </a:ln>
        </p:spPr>
        <p:txBody>
          <a:bodyPr spcFirstLastPara="1" wrap="square" lIns="91425" tIns="45700" rIns="91425" bIns="45700" anchor="b" anchorCtr="0">
            <a:normAutofit/>
          </a:bodyPr>
          <a:lstStyle/>
          <a:p>
            <a:pPr marL="0" lvl="0" indent="0" algn="l" rtl="0">
              <a:lnSpc>
                <a:spcPct val="90000"/>
              </a:lnSpc>
              <a:spcBef>
                <a:spcPts val="0"/>
              </a:spcBef>
              <a:spcAft>
                <a:spcPts val="0"/>
              </a:spcAft>
              <a:buClr>
                <a:schemeClr val="dk1"/>
              </a:buClr>
              <a:buSzPts val="3600"/>
              <a:buFont typeface="Helvetica Neue"/>
              <a:buNone/>
            </a:pPr>
            <a:r>
              <a:rPr lang="en-US" sz="3200" dirty="0"/>
              <a:t>Shades of Compassion </a:t>
            </a:r>
            <a:br>
              <a:rPr lang="en-US" sz="3200" dirty="0"/>
            </a:br>
            <a:r>
              <a:rPr lang="en-US" sz="3200" dirty="0"/>
              <a:t>Lesson 2 </a:t>
            </a:r>
            <a:endParaRPr sz="3200" dirty="0"/>
          </a:p>
        </p:txBody>
      </p:sp>
      <p:sp>
        <p:nvSpPr>
          <p:cNvPr id="163" name="Google Shape;163;p26"/>
          <p:cNvSpPr txBox="1">
            <a:spLocks noGrp="1"/>
          </p:cNvSpPr>
          <p:nvPr>
            <p:ph type="subTitle" idx="1"/>
          </p:nvPr>
        </p:nvSpPr>
        <p:spPr>
          <a:xfrm>
            <a:off x="6388306" y="3570519"/>
            <a:ext cx="5354100" cy="5724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2000"/>
              <a:buNone/>
            </a:pPr>
            <a:r>
              <a:rPr lang="en-US" sz="1800" dirty="0"/>
              <a:t>Analyzing Compassion and Making Connections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E4F8A2-61CA-F540-22D1-C6269B303115}"/>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2B32BCFB-5F55-BAE7-2417-83D974782AF3}"/>
              </a:ext>
            </a:extLst>
          </p:cNvPr>
          <p:cNvSpPr txBox="1"/>
          <p:nvPr/>
        </p:nvSpPr>
        <p:spPr>
          <a:xfrm>
            <a:off x="928194" y="331530"/>
            <a:ext cx="6432725" cy="461665"/>
          </a:xfrm>
          <a:prstGeom prst="rect">
            <a:avLst/>
          </a:prstGeom>
          <a:noFill/>
        </p:spPr>
        <p:txBody>
          <a:bodyPr wrap="square">
            <a:spAutoFit/>
          </a:bodyPr>
          <a:lstStyle/>
          <a:p>
            <a:pPr>
              <a:buSzPct val="30555"/>
              <a:buFont typeface="Arial"/>
              <a:buNone/>
            </a:pPr>
            <a:r>
              <a:rPr lang="en-US" sz="2400" b="1" dirty="0">
                <a:latin typeface="Helvetica" pitchFamily="2" charset="0"/>
                <a:ea typeface="Open Sans"/>
                <a:cs typeface="Open Sans"/>
                <a:sym typeface="Open Sans"/>
              </a:rPr>
              <a:t>Review of Artist Photo Caption/Statement</a:t>
            </a:r>
          </a:p>
        </p:txBody>
      </p:sp>
      <p:sp>
        <p:nvSpPr>
          <p:cNvPr id="3" name="TextBox 2">
            <a:extLst>
              <a:ext uri="{FF2B5EF4-FFF2-40B4-BE49-F238E27FC236}">
                <a16:creationId xmlns:a16="http://schemas.microsoft.com/office/drawing/2014/main" id="{727F9676-8455-A973-F288-9284D8552E95}"/>
              </a:ext>
            </a:extLst>
          </p:cNvPr>
          <p:cNvSpPr txBox="1"/>
          <p:nvPr/>
        </p:nvSpPr>
        <p:spPr>
          <a:xfrm>
            <a:off x="928195" y="1361141"/>
            <a:ext cx="5316921" cy="5047536"/>
          </a:xfrm>
          <a:prstGeom prst="rect">
            <a:avLst/>
          </a:prstGeom>
          <a:noFill/>
        </p:spPr>
        <p:txBody>
          <a:bodyPr wrap="square">
            <a:spAutoFit/>
          </a:bodyPr>
          <a:lstStyle/>
          <a:p>
            <a:pPr marL="0" lvl="0" indent="0">
              <a:spcBef>
                <a:spcPts val="0"/>
              </a:spcBef>
              <a:buNone/>
            </a:pPr>
            <a:r>
              <a:rPr lang="en-US" sz="1800" i="1" dirty="0">
                <a:solidFill>
                  <a:schemeClr val="accent2"/>
                </a:solidFill>
                <a:highlight>
                  <a:srgbClr val="FFFFFF"/>
                </a:highlight>
                <a:latin typeface="Baskerville" panose="02020502070401020303" pitchFamily="18" charset="0"/>
                <a:ea typeface="Baskerville" panose="02020502070401020303" pitchFamily="18" charset="0"/>
                <a:cs typeface="Open Sans"/>
                <a:sym typeface="Open Sans"/>
              </a:rPr>
              <a:t>Our lives Here Are Good    </a:t>
            </a:r>
            <a:r>
              <a:rPr lang="en-US" sz="1600" b="1" dirty="0">
                <a:solidFill>
                  <a:schemeClr val="tx1"/>
                </a:solidFill>
                <a:highlight>
                  <a:srgbClr val="FFFFFF"/>
                </a:highlight>
                <a:latin typeface="Baskerville" panose="02020502070401020303" pitchFamily="18" charset="0"/>
                <a:ea typeface="Baskerville" panose="02020502070401020303" pitchFamily="18" charset="0"/>
                <a:cs typeface="Open Sans"/>
                <a:sym typeface="Open Sans"/>
              </a:rPr>
              <a:t>TJ Dixon &amp; James Nelson</a:t>
            </a:r>
          </a:p>
          <a:p>
            <a:pPr marL="0" lvl="0" indent="0">
              <a:spcBef>
                <a:spcPts val="0"/>
              </a:spcBef>
              <a:buNone/>
            </a:pPr>
            <a:endParaRPr lang="en-US" sz="1600" dirty="0">
              <a:solidFill>
                <a:schemeClr val="tx1"/>
              </a:solidFill>
              <a:latin typeface="Baskerville" panose="02020502070401020303" pitchFamily="18" charset="0"/>
              <a:ea typeface="Baskerville" panose="02020502070401020303" pitchFamily="18" charset="0"/>
              <a:cs typeface="Cambria"/>
              <a:sym typeface="Cambria"/>
            </a:endParaRPr>
          </a:p>
          <a:p>
            <a:pPr marL="0" marR="0">
              <a:spcBef>
                <a:spcPts val="0"/>
              </a:spcBef>
              <a:spcAft>
                <a:spcPts val="0"/>
              </a:spcAft>
            </a:pPr>
            <a:r>
              <a:rPr lang="es-MX" sz="1600" dirty="0">
                <a:solidFill>
                  <a:schemeClr val="tx1"/>
                </a:solidFill>
                <a:effectLst/>
                <a:latin typeface="Baskerville" panose="02020502070401020303" pitchFamily="18" charset="0"/>
                <a:ea typeface="Baskerville" panose="02020502070401020303" pitchFamily="18" charset="0"/>
                <a:cs typeface="Calibri" panose="020F0502020204030204" pitchFamily="34" charset="0"/>
              </a:rPr>
              <a:t>Why is it we so often fail to “see” when we look at the world around us?  I first “saw” Manuel as any adult would: a wide eyed, young boy of 17, alone in a foreign country without family, without money, and without a grasp of the English language. </a:t>
            </a:r>
          </a:p>
          <a:p>
            <a:pPr marL="0" marR="0">
              <a:spcBef>
                <a:spcPts val="0"/>
              </a:spcBef>
              <a:spcAft>
                <a:spcPts val="0"/>
              </a:spcAft>
            </a:pPr>
            <a:endParaRPr lang="en-US" sz="1600" dirty="0">
              <a:solidFill>
                <a:schemeClr val="tx1"/>
              </a:solidFill>
              <a:effectLst/>
              <a:latin typeface="Baskerville" panose="02020502070401020303" pitchFamily="18" charset="0"/>
              <a:ea typeface="Baskerville" panose="02020502070401020303" pitchFamily="18" charset="0"/>
              <a:cs typeface="Times New Roman" panose="02020603050405020304" pitchFamily="18" charset="0"/>
            </a:endParaRPr>
          </a:p>
          <a:p>
            <a:pPr marL="0" marR="0">
              <a:spcBef>
                <a:spcPts val="0"/>
              </a:spcBef>
              <a:spcAft>
                <a:spcPts val="0"/>
              </a:spcAft>
            </a:pPr>
            <a:r>
              <a:rPr lang="es-MX" sz="1600" dirty="0">
                <a:solidFill>
                  <a:schemeClr val="tx1"/>
                </a:solidFill>
                <a:effectLst/>
                <a:latin typeface="Baskerville" panose="02020502070401020303" pitchFamily="18" charset="0"/>
                <a:ea typeface="Baskerville" panose="02020502070401020303" pitchFamily="18" charset="0"/>
                <a:cs typeface="Calibri" panose="020F0502020204030204" pitchFamily="34" charset="0"/>
              </a:rPr>
              <a:t>The sheer vulnerability of this boy bothered me for many reasons. So, I took Manuel under my wing and, ironically, he eventually took me under his wing as well. I was captivated by how positive he was, how optimistic. After all, he was making so much more than the two dollars a day he had been earning as a field laborer since the age of eight. </a:t>
            </a:r>
          </a:p>
          <a:p>
            <a:pPr marL="0" marR="0">
              <a:spcBef>
                <a:spcPts val="0"/>
              </a:spcBef>
              <a:spcAft>
                <a:spcPts val="0"/>
              </a:spcAft>
            </a:pPr>
            <a:endParaRPr lang="en-US" sz="1600" dirty="0">
              <a:solidFill>
                <a:schemeClr val="tx1"/>
              </a:solidFill>
              <a:effectLst/>
              <a:latin typeface="Baskerville" panose="02020502070401020303" pitchFamily="18" charset="0"/>
              <a:ea typeface="Baskerville" panose="02020502070401020303" pitchFamily="18" charset="0"/>
              <a:cs typeface="Times New Roman" panose="02020603050405020304" pitchFamily="18" charset="0"/>
            </a:endParaRPr>
          </a:p>
          <a:p>
            <a:pPr marL="0" marR="0">
              <a:spcBef>
                <a:spcPts val="0"/>
              </a:spcBef>
              <a:spcAft>
                <a:spcPts val="0"/>
              </a:spcAft>
            </a:pPr>
            <a:r>
              <a:rPr lang="es-MX" sz="1600" dirty="0">
                <a:solidFill>
                  <a:schemeClr val="tx1"/>
                </a:solidFill>
                <a:effectLst/>
                <a:latin typeface="Baskerville" panose="02020502070401020303" pitchFamily="18" charset="0"/>
                <a:ea typeface="Baskerville" panose="02020502070401020303" pitchFamily="18" charset="0"/>
                <a:cs typeface="Calibri" panose="020F0502020204030204" pitchFamily="34" charset="0"/>
              </a:rPr>
              <a:t>That was in 1988. Over the years we have become a big family, helping each other through the many challenges in life.</a:t>
            </a:r>
          </a:p>
          <a:p>
            <a:pPr marL="0" marR="0">
              <a:spcBef>
                <a:spcPts val="0"/>
              </a:spcBef>
              <a:spcAft>
                <a:spcPts val="0"/>
              </a:spcAft>
            </a:pPr>
            <a:endParaRPr lang="en-US" sz="1600" dirty="0">
              <a:solidFill>
                <a:schemeClr val="tx1"/>
              </a:solidFill>
              <a:effectLst/>
              <a:latin typeface="Baskerville" panose="02020502070401020303" pitchFamily="18" charset="0"/>
              <a:ea typeface="Baskerville" panose="02020502070401020303" pitchFamily="18" charset="0"/>
              <a:cs typeface="Times New Roman" panose="02020603050405020304" pitchFamily="18" charset="0"/>
            </a:endParaRPr>
          </a:p>
          <a:p>
            <a:pPr marL="0" marR="0">
              <a:spcBef>
                <a:spcPts val="0"/>
              </a:spcBef>
              <a:spcAft>
                <a:spcPts val="0"/>
              </a:spcAft>
            </a:pPr>
            <a:r>
              <a:rPr lang="es-MX" sz="1600" dirty="0">
                <a:solidFill>
                  <a:schemeClr val="tx1"/>
                </a:solidFill>
                <a:effectLst/>
                <a:latin typeface="Baskerville" panose="02020502070401020303" pitchFamily="18" charset="0"/>
                <a:ea typeface="Baskerville" panose="02020502070401020303" pitchFamily="18" charset="0"/>
                <a:cs typeface="Calibri" panose="020F0502020204030204" pitchFamily="34" charset="0"/>
              </a:rPr>
              <a:t>     </a:t>
            </a:r>
            <a:r>
              <a:rPr lang="en-US" sz="1600" dirty="0">
                <a:solidFill>
                  <a:schemeClr val="tx1"/>
                </a:solidFill>
                <a:effectLst/>
                <a:latin typeface="Baskerville" panose="02020502070401020303" pitchFamily="18" charset="0"/>
                <a:ea typeface="Baskerville" panose="02020502070401020303" pitchFamily="18" charset="0"/>
                <a:cs typeface="Calibri" panose="020F0502020204030204" pitchFamily="34" charset="0"/>
              </a:rPr>
              <a:t>     </a:t>
            </a:r>
            <a:endParaRPr lang="en-US" sz="1600" dirty="0">
              <a:solidFill>
                <a:schemeClr val="tx1"/>
              </a:solidFill>
              <a:effectLst/>
              <a:latin typeface="Baskerville" panose="02020502070401020303" pitchFamily="18" charset="0"/>
              <a:ea typeface="Baskerville" panose="02020502070401020303" pitchFamily="18" charset="0"/>
              <a:cs typeface="Times New Roman" panose="02020603050405020304" pitchFamily="18" charset="0"/>
            </a:endParaRPr>
          </a:p>
          <a:p>
            <a:pPr marL="0" marR="0">
              <a:spcBef>
                <a:spcPts val="0"/>
              </a:spcBef>
              <a:spcAft>
                <a:spcPts val="0"/>
              </a:spcAft>
            </a:pPr>
            <a:endParaRPr lang="en-US" sz="1600" dirty="0">
              <a:solidFill>
                <a:schemeClr val="tx1"/>
              </a:solidFill>
              <a:effectLst/>
              <a:latin typeface="Baskerville" panose="02020502070401020303" pitchFamily="18" charset="0"/>
              <a:ea typeface="Baskerville" panose="02020502070401020303" pitchFamily="18" charset="0"/>
              <a:cs typeface="Times New Roman" panose="02020603050405020304" pitchFamily="18" charset="0"/>
            </a:endParaRPr>
          </a:p>
        </p:txBody>
      </p:sp>
      <p:sp>
        <p:nvSpPr>
          <p:cNvPr id="5" name="TextBox 4">
            <a:extLst>
              <a:ext uri="{FF2B5EF4-FFF2-40B4-BE49-F238E27FC236}">
                <a16:creationId xmlns:a16="http://schemas.microsoft.com/office/drawing/2014/main" id="{3B9669D4-98C1-33C8-B52F-7EFC66C125FB}"/>
              </a:ext>
            </a:extLst>
          </p:cNvPr>
          <p:cNvSpPr txBox="1"/>
          <p:nvPr/>
        </p:nvSpPr>
        <p:spPr>
          <a:xfrm>
            <a:off x="6438900" y="1866097"/>
            <a:ext cx="5135880" cy="3539430"/>
          </a:xfrm>
          <a:prstGeom prst="rect">
            <a:avLst/>
          </a:prstGeom>
          <a:noFill/>
        </p:spPr>
        <p:txBody>
          <a:bodyPr wrap="square">
            <a:spAutoFit/>
          </a:bodyPr>
          <a:lstStyle/>
          <a:p>
            <a:r>
              <a:rPr lang="es-MX" sz="1600" dirty="0">
                <a:solidFill>
                  <a:schemeClr val="tx1"/>
                </a:solidFill>
                <a:effectLst/>
                <a:latin typeface="Baskerville" panose="02020502070401020303" pitchFamily="18" charset="0"/>
                <a:ea typeface="Baskerville" panose="02020502070401020303" pitchFamily="18" charset="0"/>
                <a:cs typeface="Calibri" panose="020F0502020204030204" pitchFamily="34" charset="0"/>
              </a:rPr>
              <a:t>Jim and I started photographing the family seriously in 2011 as cultural prejudice against this population escalated. </a:t>
            </a:r>
            <a:endParaRPr lang="en-US" sz="1600" dirty="0">
              <a:solidFill>
                <a:schemeClr val="tx1"/>
              </a:solidFill>
              <a:effectLst/>
              <a:latin typeface="Baskerville" panose="02020502070401020303" pitchFamily="18" charset="0"/>
              <a:ea typeface="Baskerville" panose="02020502070401020303" pitchFamily="18" charset="0"/>
              <a:cs typeface="Times New Roman" panose="02020603050405020304" pitchFamily="18" charset="0"/>
            </a:endParaRPr>
          </a:p>
          <a:p>
            <a:pPr marL="0" marR="0">
              <a:spcBef>
                <a:spcPts val="0"/>
              </a:spcBef>
              <a:spcAft>
                <a:spcPts val="0"/>
              </a:spcAft>
            </a:pPr>
            <a:endParaRPr lang="es-MX" sz="1600" dirty="0">
              <a:solidFill>
                <a:schemeClr val="tx1"/>
              </a:solidFill>
              <a:effectLst/>
              <a:latin typeface="Baskerville" panose="02020502070401020303" pitchFamily="18" charset="0"/>
              <a:ea typeface="Baskerville" panose="02020502070401020303" pitchFamily="18" charset="0"/>
              <a:cs typeface="Calibri" panose="020F0502020204030204" pitchFamily="34" charset="0"/>
            </a:endParaRPr>
          </a:p>
          <a:p>
            <a:pPr marL="0" marR="0">
              <a:spcBef>
                <a:spcPts val="0"/>
              </a:spcBef>
              <a:spcAft>
                <a:spcPts val="0"/>
              </a:spcAft>
            </a:pPr>
            <a:r>
              <a:rPr lang="es-MX" sz="1600" dirty="0">
                <a:solidFill>
                  <a:schemeClr val="tx1"/>
                </a:solidFill>
                <a:effectLst/>
                <a:latin typeface="Baskerville" panose="02020502070401020303" pitchFamily="18" charset="0"/>
                <a:ea typeface="Baskerville" panose="02020502070401020303" pitchFamily="18" charset="0"/>
                <a:cs typeface="Calibri" panose="020F0502020204030204" pitchFamily="34" charset="0"/>
              </a:rPr>
              <a:t>Since portrait photography is an inherent collaboration between photographer and model, it was this special friendship that provided the trust that allowed us to document Manuel and Narcisa’s well-guarded, private world living on the edge of our community. </a:t>
            </a:r>
          </a:p>
          <a:p>
            <a:pPr marL="0" marR="0">
              <a:spcBef>
                <a:spcPts val="0"/>
              </a:spcBef>
              <a:spcAft>
                <a:spcPts val="0"/>
              </a:spcAft>
            </a:pPr>
            <a:endParaRPr lang="en-US" sz="1600" dirty="0">
              <a:solidFill>
                <a:schemeClr val="tx1"/>
              </a:solidFill>
              <a:effectLst/>
              <a:latin typeface="Baskerville" panose="02020502070401020303" pitchFamily="18" charset="0"/>
              <a:ea typeface="Baskerville" panose="02020502070401020303" pitchFamily="18" charset="0"/>
              <a:cs typeface="Times New Roman" panose="02020603050405020304" pitchFamily="18" charset="0"/>
            </a:endParaRPr>
          </a:p>
          <a:p>
            <a:pPr marL="0" marR="0">
              <a:spcBef>
                <a:spcPts val="0"/>
              </a:spcBef>
              <a:spcAft>
                <a:spcPts val="0"/>
              </a:spcAft>
            </a:pPr>
            <a:r>
              <a:rPr lang="en-US" sz="1600" dirty="0">
                <a:solidFill>
                  <a:schemeClr val="tx1"/>
                </a:solidFill>
                <a:effectLst/>
                <a:latin typeface="Baskerville" panose="02020502070401020303" pitchFamily="18" charset="0"/>
                <a:ea typeface="Baskerville" panose="02020502070401020303" pitchFamily="18" charset="0"/>
                <a:cs typeface="Calibri" panose="020F0502020204030204" pitchFamily="34" charset="0"/>
              </a:rPr>
              <a:t>We have always known that higher awareness leads to better understanding and acceptance in our world. We hope that the imagery and the eloquent voices of this family will open eyes and lessen fears of all the struggling families that live in the shadows of our society.</a:t>
            </a:r>
            <a:endParaRPr lang="en-US" sz="1600" dirty="0">
              <a:solidFill>
                <a:schemeClr val="tx1"/>
              </a:solidFill>
              <a:effectLst/>
              <a:latin typeface="Baskerville" panose="02020502070401020303" pitchFamily="18" charset="0"/>
              <a:ea typeface="Baskerville" panose="02020502070401020303" pitchFamily="18" charset="0"/>
              <a:cs typeface="Times New Roman" panose="02020603050405020304" pitchFamily="18" charset="0"/>
            </a:endParaRPr>
          </a:p>
        </p:txBody>
      </p:sp>
      <p:sp>
        <p:nvSpPr>
          <p:cNvPr id="4" name="Rectangle 3">
            <a:extLst>
              <a:ext uri="{FF2B5EF4-FFF2-40B4-BE49-F238E27FC236}">
                <a16:creationId xmlns:a16="http://schemas.microsoft.com/office/drawing/2014/main" id="{DFC01368-B07A-0BBE-B10E-8C74B60D1060}"/>
              </a:ext>
            </a:extLst>
          </p:cNvPr>
          <p:cNvSpPr/>
          <p:nvPr/>
        </p:nvSpPr>
        <p:spPr>
          <a:xfrm>
            <a:off x="8989558" y="6095217"/>
            <a:ext cx="2599267" cy="668867"/>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694341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29"/>
          <p:cNvSpPr txBox="1">
            <a:spLocks noGrp="1"/>
          </p:cNvSpPr>
          <p:nvPr>
            <p:ph type="title"/>
          </p:nvPr>
        </p:nvSpPr>
        <p:spPr>
          <a:xfrm>
            <a:off x="9497995" y="2175933"/>
            <a:ext cx="3285067" cy="513035"/>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US" sz="2200" b="1" dirty="0">
                <a:latin typeface="Helvetica" pitchFamily="2" charset="0"/>
                <a:ea typeface="Open Sans"/>
                <a:cs typeface="Open Sans"/>
                <a:sym typeface="Open Sans"/>
              </a:rPr>
              <a:t>Photo Analysis</a:t>
            </a:r>
            <a:endParaRPr sz="2200" b="1" dirty="0">
              <a:latin typeface="Helvetica" pitchFamily="2" charset="0"/>
              <a:ea typeface="Open Sans"/>
              <a:cs typeface="Open Sans"/>
              <a:sym typeface="Open Sans"/>
            </a:endParaRPr>
          </a:p>
        </p:txBody>
      </p:sp>
      <p:sp>
        <p:nvSpPr>
          <p:cNvPr id="3" name="Text Placeholder 2">
            <a:extLst>
              <a:ext uri="{FF2B5EF4-FFF2-40B4-BE49-F238E27FC236}">
                <a16:creationId xmlns:a16="http://schemas.microsoft.com/office/drawing/2014/main" id="{5AEB78E1-016C-0450-099B-51BBA2679BD8}"/>
              </a:ext>
            </a:extLst>
          </p:cNvPr>
          <p:cNvSpPr>
            <a:spLocks noGrp="1"/>
          </p:cNvSpPr>
          <p:nvPr>
            <p:ph type="body" idx="1"/>
          </p:nvPr>
        </p:nvSpPr>
        <p:spPr>
          <a:xfrm>
            <a:off x="9514929" y="3607908"/>
            <a:ext cx="3828535" cy="1994173"/>
          </a:xfrm>
        </p:spPr>
        <p:txBody>
          <a:bodyPr>
            <a:normAutofit/>
          </a:bodyPr>
          <a:lstStyle/>
          <a:p>
            <a:pPr marL="0" lvl="0" indent="0" algn="l" rtl="0">
              <a:spcBef>
                <a:spcPts val="0"/>
              </a:spcBef>
              <a:spcAft>
                <a:spcPts val="0"/>
              </a:spcAft>
              <a:buNone/>
            </a:pPr>
            <a:r>
              <a:rPr lang="en-US" sz="1800" i="1" dirty="0">
                <a:highlight>
                  <a:srgbClr val="FFFFFF"/>
                </a:highlight>
                <a:latin typeface="Baskerville" panose="02020502070401020303" pitchFamily="18" charset="0"/>
                <a:ea typeface="Baskerville" panose="02020502070401020303" pitchFamily="18" charset="0"/>
                <a:cs typeface="Open Sans"/>
                <a:sym typeface="Open Sans"/>
              </a:rPr>
              <a:t>True Love</a:t>
            </a:r>
          </a:p>
          <a:p>
            <a:pPr marL="0" lvl="0" indent="0" algn="l" rtl="0">
              <a:spcBef>
                <a:spcPts val="0"/>
              </a:spcBef>
              <a:spcAft>
                <a:spcPts val="0"/>
              </a:spcAft>
              <a:buNone/>
            </a:pPr>
            <a:endParaRPr lang="en-US" sz="1800" dirty="0">
              <a:highlight>
                <a:srgbClr val="FFFFFF"/>
              </a:highlight>
              <a:latin typeface="Baskerville" panose="02020502070401020303" pitchFamily="18" charset="0"/>
              <a:ea typeface="Baskerville" panose="02020502070401020303" pitchFamily="18" charset="0"/>
              <a:cs typeface="Open Sans"/>
              <a:sym typeface="Open Sans"/>
            </a:endParaRPr>
          </a:p>
          <a:p>
            <a:pPr marL="0" lvl="0" indent="0" algn="l" rtl="0">
              <a:spcBef>
                <a:spcPts val="0"/>
              </a:spcBef>
              <a:spcAft>
                <a:spcPts val="0"/>
              </a:spcAft>
              <a:buNone/>
            </a:pPr>
            <a:r>
              <a:rPr lang="en-US" sz="1800" dirty="0">
                <a:highlight>
                  <a:srgbClr val="FFFFFF"/>
                </a:highlight>
                <a:latin typeface="Baskerville" panose="02020502070401020303" pitchFamily="18" charset="0"/>
                <a:ea typeface="Baskerville" panose="02020502070401020303" pitchFamily="18" charset="0"/>
                <a:cs typeface="Open Sans"/>
                <a:sym typeface="Open Sans"/>
              </a:rPr>
              <a:t>By: </a:t>
            </a:r>
            <a:r>
              <a:rPr lang="en-US" sz="1800" dirty="0">
                <a:highlight>
                  <a:srgbClr val="FFFFFF"/>
                </a:highlight>
                <a:latin typeface="Open Sans"/>
                <a:ea typeface="Open Sans"/>
                <a:cs typeface="Open Sans"/>
                <a:sym typeface="Open Sans"/>
              </a:rPr>
              <a:t>Wolf </a:t>
            </a:r>
            <a:r>
              <a:rPr lang="en-US" sz="1800" dirty="0" err="1">
                <a:highlight>
                  <a:srgbClr val="FFFFFF"/>
                </a:highlight>
                <a:latin typeface="Open Sans"/>
                <a:ea typeface="Open Sans"/>
                <a:cs typeface="Open Sans"/>
                <a:sym typeface="Open Sans"/>
              </a:rPr>
              <a:t>Ademeit</a:t>
            </a:r>
            <a:endParaRPr lang="en-US" sz="1800" dirty="0">
              <a:latin typeface="Baskerville" panose="02020502070401020303" pitchFamily="18" charset="0"/>
              <a:ea typeface="Baskerville" panose="02020502070401020303" pitchFamily="18" charset="0"/>
            </a:endParaRPr>
          </a:p>
        </p:txBody>
      </p:sp>
      <p:pic>
        <p:nvPicPr>
          <p:cNvPr id="5" name="Picture 4" descr="A gorilla holding a baby monkey&#10;&#10;Description automatically generated">
            <a:extLst>
              <a:ext uri="{FF2B5EF4-FFF2-40B4-BE49-F238E27FC236}">
                <a16:creationId xmlns:a16="http://schemas.microsoft.com/office/drawing/2014/main" id="{0972E020-5109-56DC-0FA4-82AE526278E7}"/>
              </a:ext>
            </a:extLst>
          </p:cNvPr>
          <p:cNvPicPr>
            <a:picLocks noChangeAspect="1"/>
          </p:cNvPicPr>
          <p:nvPr/>
        </p:nvPicPr>
        <p:blipFill>
          <a:blip r:embed="rId3"/>
          <a:stretch>
            <a:fillRect/>
          </a:stretch>
        </p:blipFill>
        <p:spPr>
          <a:xfrm>
            <a:off x="-1" y="282222"/>
            <a:ext cx="8847667" cy="5898445"/>
          </a:xfrm>
          <a:prstGeom prst="rect">
            <a:avLst/>
          </a:prstGeom>
        </p:spPr>
      </p:pic>
      <p:sp>
        <p:nvSpPr>
          <p:cNvPr id="6" name="Rectangle 5">
            <a:extLst>
              <a:ext uri="{FF2B5EF4-FFF2-40B4-BE49-F238E27FC236}">
                <a16:creationId xmlns:a16="http://schemas.microsoft.com/office/drawing/2014/main" id="{E8A5F68E-0882-A465-4A23-6E0989B28DA6}"/>
              </a:ext>
            </a:extLst>
          </p:cNvPr>
          <p:cNvSpPr/>
          <p:nvPr/>
        </p:nvSpPr>
        <p:spPr>
          <a:xfrm>
            <a:off x="9074225" y="6061350"/>
            <a:ext cx="2599267" cy="668867"/>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192315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EC6C76-9AAB-404B-A8F1-D96401B18466}"/>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B5CA9DA9-005E-44C0-3554-54C4B1D03207}"/>
              </a:ext>
            </a:extLst>
          </p:cNvPr>
          <p:cNvSpPr txBox="1"/>
          <p:nvPr/>
        </p:nvSpPr>
        <p:spPr>
          <a:xfrm>
            <a:off x="928194" y="331530"/>
            <a:ext cx="6432725" cy="461665"/>
          </a:xfrm>
          <a:prstGeom prst="rect">
            <a:avLst/>
          </a:prstGeom>
          <a:noFill/>
        </p:spPr>
        <p:txBody>
          <a:bodyPr wrap="square">
            <a:spAutoFit/>
          </a:bodyPr>
          <a:lstStyle/>
          <a:p>
            <a:pPr>
              <a:buSzPct val="30555"/>
              <a:buFont typeface="Arial"/>
              <a:buNone/>
            </a:pPr>
            <a:r>
              <a:rPr lang="en-US" sz="2400" b="1" dirty="0">
                <a:latin typeface="Helvetica" pitchFamily="2" charset="0"/>
                <a:ea typeface="Open Sans"/>
                <a:cs typeface="Open Sans"/>
                <a:sym typeface="Open Sans"/>
              </a:rPr>
              <a:t>Review of Artist Photo Caption/Statement</a:t>
            </a:r>
          </a:p>
        </p:txBody>
      </p:sp>
      <p:sp>
        <p:nvSpPr>
          <p:cNvPr id="3" name="TextBox 2">
            <a:extLst>
              <a:ext uri="{FF2B5EF4-FFF2-40B4-BE49-F238E27FC236}">
                <a16:creationId xmlns:a16="http://schemas.microsoft.com/office/drawing/2014/main" id="{B0727484-B262-03AF-B920-9D0B34BE774B}"/>
              </a:ext>
            </a:extLst>
          </p:cNvPr>
          <p:cNvSpPr txBox="1"/>
          <p:nvPr/>
        </p:nvSpPr>
        <p:spPr>
          <a:xfrm>
            <a:off x="928195" y="1361141"/>
            <a:ext cx="5316921" cy="3570208"/>
          </a:xfrm>
          <a:prstGeom prst="rect">
            <a:avLst/>
          </a:prstGeom>
          <a:noFill/>
        </p:spPr>
        <p:txBody>
          <a:bodyPr wrap="square">
            <a:spAutoFit/>
          </a:bodyPr>
          <a:lstStyle/>
          <a:p>
            <a:pPr marL="0" lvl="0" indent="0">
              <a:spcBef>
                <a:spcPts val="0"/>
              </a:spcBef>
              <a:buNone/>
            </a:pPr>
            <a:r>
              <a:rPr lang="en-US" sz="1800" i="1" dirty="0">
                <a:solidFill>
                  <a:schemeClr val="accent2"/>
                </a:solidFill>
                <a:highlight>
                  <a:srgbClr val="FFFFFF"/>
                </a:highlight>
                <a:latin typeface="Baskerville" panose="02020502070401020303" pitchFamily="18" charset="0"/>
                <a:ea typeface="Baskerville" panose="02020502070401020303" pitchFamily="18" charset="0"/>
                <a:cs typeface="Open Sans"/>
                <a:sym typeface="Open Sans"/>
              </a:rPr>
              <a:t>True Love    </a:t>
            </a:r>
            <a:r>
              <a:rPr lang="en-US" sz="1800" b="1" dirty="0">
                <a:solidFill>
                  <a:schemeClr val="tx1"/>
                </a:solidFill>
                <a:highlight>
                  <a:srgbClr val="FFFFFF"/>
                </a:highlight>
                <a:latin typeface="Baskerville" panose="02020502070401020303" pitchFamily="18" charset="0"/>
                <a:ea typeface="Baskerville" panose="02020502070401020303" pitchFamily="18" charset="0"/>
                <a:cs typeface="Open Sans"/>
                <a:sym typeface="Open Sans"/>
              </a:rPr>
              <a:t>Wolf </a:t>
            </a:r>
            <a:r>
              <a:rPr lang="en-US" sz="1800" b="1" dirty="0" err="1">
                <a:solidFill>
                  <a:schemeClr val="tx1"/>
                </a:solidFill>
                <a:highlight>
                  <a:srgbClr val="FFFFFF"/>
                </a:highlight>
                <a:latin typeface="Baskerville" panose="02020502070401020303" pitchFamily="18" charset="0"/>
                <a:ea typeface="Baskerville" panose="02020502070401020303" pitchFamily="18" charset="0"/>
                <a:cs typeface="Open Sans"/>
                <a:sym typeface="Open Sans"/>
              </a:rPr>
              <a:t>Ademeit</a:t>
            </a:r>
            <a:endParaRPr lang="en-US" sz="1800" b="1" dirty="0">
              <a:solidFill>
                <a:schemeClr val="tx1"/>
              </a:solidFill>
              <a:highlight>
                <a:srgbClr val="FFFFFF"/>
              </a:highlight>
              <a:latin typeface="Baskerville" panose="02020502070401020303" pitchFamily="18" charset="0"/>
              <a:ea typeface="Baskerville" panose="02020502070401020303" pitchFamily="18" charset="0"/>
              <a:cs typeface="Open Sans"/>
              <a:sym typeface="Open Sans"/>
            </a:endParaRPr>
          </a:p>
          <a:p>
            <a:pPr marL="0" lvl="0" indent="0">
              <a:spcBef>
                <a:spcPts val="0"/>
              </a:spcBef>
              <a:buNone/>
            </a:pPr>
            <a:endParaRPr lang="en-US" sz="1600" dirty="0">
              <a:solidFill>
                <a:schemeClr val="tx1"/>
              </a:solidFill>
              <a:latin typeface="Baskerville" panose="02020502070401020303" pitchFamily="18" charset="0"/>
              <a:ea typeface="Baskerville" panose="02020502070401020303" pitchFamily="18" charset="0"/>
              <a:cs typeface="Cambria"/>
              <a:sym typeface="Cambria"/>
            </a:endParaRPr>
          </a:p>
          <a:p>
            <a:pPr marL="0" marR="0">
              <a:spcBef>
                <a:spcPts val="0"/>
              </a:spcBef>
              <a:spcAft>
                <a:spcPts val="0"/>
              </a:spcAft>
            </a:pPr>
            <a:r>
              <a:rPr lang="en-US" sz="1600" dirty="0">
                <a:solidFill>
                  <a:schemeClr val="tx1"/>
                </a:solidFill>
                <a:effectLst/>
                <a:latin typeface="Baskerville" panose="02020502070401020303" pitchFamily="18" charset="0"/>
                <a:ea typeface="Baskerville" panose="02020502070401020303" pitchFamily="18" charset="0"/>
                <a:cs typeface="Calibri" panose="020F0502020204030204" pitchFamily="34" charset="0"/>
              </a:rPr>
              <a:t>Wolf </a:t>
            </a:r>
            <a:r>
              <a:rPr lang="en-US" sz="1600" dirty="0" err="1">
                <a:solidFill>
                  <a:schemeClr val="tx1"/>
                </a:solidFill>
                <a:effectLst/>
                <a:latin typeface="Baskerville" panose="02020502070401020303" pitchFamily="18" charset="0"/>
                <a:ea typeface="Baskerville" panose="02020502070401020303" pitchFamily="18" charset="0"/>
                <a:cs typeface="Calibri" panose="020F0502020204030204" pitchFamily="34" charset="0"/>
              </a:rPr>
              <a:t>Ademeit’s</a:t>
            </a:r>
            <a:r>
              <a:rPr lang="en-US" sz="1600" dirty="0">
                <a:solidFill>
                  <a:schemeClr val="tx1"/>
                </a:solidFill>
                <a:effectLst/>
                <a:latin typeface="Baskerville" panose="02020502070401020303" pitchFamily="18" charset="0"/>
                <a:ea typeface="Baskerville" panose="02020502070401020303" pitchFamily="18" charset="0"/>
                <a:cs typeface="Calibri" panose="020F0502020204030204" pitchFamily="34" charset="0"/>
              </a:rPr>
              <a:t> best known series, </a:t>
            </a:r>
            <a:r>
              <a:rPr lang="en-US" sz="1600" i="1" dirty="0">
                <a:solidFill>
                  <a:schemeClr val="tx1"/>
                </a:solidFill>
                <a:effectLst/>
                <a:latin typeface="Baskerville" panose="02020502070401020303" pitchFamily="18" charset="0"/>
                <a:ea typeface="Baskerville" panose="02020502070401020303" pitchFamily="18" charset="0"/>
                <a:cs typeface="Calibri" panose="020F0502020204030204" pitchFamily="34" charset="0"/>
              </a:rPr>
              <a:t>Animalist Masters</a:t>
            </a:r>
            <a:r>
              <a:rPr lang="en-US" sz="1600" dirty="0">
                <a:solidFill>
                  <a:schemeClr val="tx1"/>
                </a:solidFill>
                <a:effectLst/>
                <a:latin typeface="Baskerville" panose="02020502070401020303" pitchFamily="18" charset="0"/>
                <a:ea typeface="Baskerville" panose="02020502070401020303" pitchFamily="18" charset="0"/>
                <a:cs typeface="Calibri" panose="020F0502020204030204" pitchFamily="34" charset="0"/>
              </a:rPr>
              <a:t>, captures expressive portraits of zoo animals. Rather than focusing on wildlife in their naturally beautiful habitats, </a:t>
            </a:r>
            <a:r>
              <a:rPr lang="en-US" sz="1600" dirty="0" err="1">
                <a:solidFill>
                  <a:schemeClr val="tx1"/>
                </a:solidFill>
                <a:effectLst/>
                <a:latin typeface="Baskerville" panose="02020502070401020303" pitchFamily="18" charset="0"/>
                <a:ea typeface="Baskerville" panose="02020502070401020303" pitchFamily="18" charset="0"/>
                <a:cs typeface="Calibri" panose="020F0502020204030204" pitchFamily="34" charset="0"/>
              </a:rPr>
              <a:t>Ademeit</a:t>
            </a:r>
            <a:r>
              <a:rPr lang="en-US" sz="1600" dirty="0">
                <a:solidFill>
                  <a:schemeClr val="tx1"/>
                </a:solidFill>
                <a:effectLst/>
                <a:latin typeface="Baskerville" panose="02020502070401020303" pitchFamily="18" charset="0"/>
                <a:ea typeface="Baskerville" panose="02020502070401020303" pitchFamily="18" charset="0"/>
                <a:cs typeface="Calibri" panose="020F0502020204030204" pitchFamily="34" charset="0"/>
              </a:rPr>
              <a:t> finds charm and personality in the facial expressions of his subjects regardless of their geographic location. </a:t>
            </a:r>
          </a:p>
          <a:p>
            <a:pPr marL="0" marR="0">
              <a:spcBef>
                <a:spcPts val="0"/>
              </a:spcBef>
              <a:spcAft>
                <a:spcPts val="0"/>
              </a:spcAft>
            </a:pPr>
            <a:endParaRPr lang="en-US" sz="1600" dirty="0">
              <a:solidFill>
                <a:schemeClr val="tx1"/>
              </a:solidFill>
              <a:latin typeface="Baskerville" panose="02020502070401020303" pitchFamily="18" charset="0"/>
              <a:ea typeface="Baskerville" panose="02020502070401020303" pitchFamily="18" charset="0"/>
              <a:cs typeface="Calibri" panose="020F0502020204030204" pitchFamily="34" charset="0"/>
            </a:endParaRPr>
          </a:p>
          <a:p>
            <a:pPr marL="0" marR="0">
              <a:spcBef>
                <a:spcPts val="0"/>
              </a:spcBef>
              <a:spcAft>
                <a:spcPts val="0"/>
              </a:spcAft>
            </a:pPr>
            <a:r>
              <a:rPr lang="en-US" sz="1600" dirty="0">
                <a:solidFill>
                  <a:schemeClr val="tx1"/>
                </a:solidFill>
                <a:effectLst/>
                <a:latin typeface="Baskerville" panose="02020502070401020303" pitchFamily="18" charset="0"/>
                <a:ea typeface="Baskerville" panose="02020502070401020303" pitchFamily="18" charset="0"/>
                <a:cs typeface="Calibri" panose="020F0502020204030204" pitchFamily="34" charset="0"/>
              </a:rPr>
              <a:t>More than simply keeping a visual record, the photographer strives to provide an artistic portrayal that is often reserved for human portraiture.</a:t>
            </a:r>
            <a:endParaRPr lang="en-US" sz="1600" dirty="0">
              <a:solidFill>
                <a:schemeClr val="tx1"/>
              </a:solidFill>
              <a:effectLst/>
              <a:latin typeface="Baskerville" panose="02020502070401020303" pitchFamily="18" charset="0"/>
              <a:ea typeface="Baskerville" panose="02020502070401020303" pitchFamily="18" charset="0"/>
              <a:cs typeface="Times New Roman" panose="02020603050405020304" pitchFamily="18" charset="0"/>
            </a:endParaRPr>
          </a:p>
          <a:p>
            <a:pPr marL="0" marR="0">
              <a:spcBef>
                <a:spcPts val="0"/>
              </a:spcBef>
              <a:spcAft>
                <a:spcPts val="0"/>
              </a:spcAft>
            </a:pPr>
            <a:r>
              <a:rPr lang="es-MX" sz="1600" dirty="0">
                <a:solidFill>
                  <a:schemeClr val="tx1"/>
                </a:solidFill>
                <a:effectLst/>
                <a:latin typeface="Baskerville" panose="02020502070401020303" pitchFamily="18" charset="0"/>
                <a:ea typeface="Baskerville" panose="02020502070401020303" pitchFamily="18" charset="0"/>
                <a:cs typeface="Calibri" panose="020F0502020204030204" pitchFamily="34" charset="0"/>
              </a:rPr>
              <a:t> </a:t>
            </a:r>
            <a:endParaRPr lang="en-US" sz="1600" dirty="0">
              <a:solidFill>
                <a:schemeClr val="tx1"/>
              </a:solidFill>
              <a:effectLst/>
              <a:latin typeface="Baskerville" panose="02020502070401020303" pitchFamily="18" charset="0"/>
              <a:ea typeface="Baskerville" panose="02020502070401020303" pitchFamily="18" charset="0"/>
              <a:cs typeface="Times New Roman" panose="02020603050405020304" pitchFamily="18" charset="0"/>
            </a:endParaRPr>
          </a:p>
          <a:p>
            <a:pPr marL="0" marR="0">
              <a:spcBef>
                <a:spcPts val="0"/>
              </a:spcBef>
              <a:spcAft>
                <a:spcPts val="0"/>
              </a:spcAft>
            </a:pPr>
            <a:r>
              <a:rPr lang="es-MX" sz="1600" dirty="0">
                <a:solidFill>
                  <a:schemeClr val="tx1"/>
                </a:solidFill>
                <a:effectLst/>
                <a:latin typeface="Baskerville" panose="02020502070401020303" pitchFamily="18" charset="0"/>
                <a:ea typeface="Baskerville" panose="02020502070401020303" pitchFamily="18" charset="0"/>
                <a:cs typeface="Calibri" panose="020F0502020204030204" pitchFamily="34" charset="0"/>
              </a:rPr>
              <a:t>     </a:t>
            </a:r>
            <a:r>
              <a:rPr lang="en-US" sz="1600" dirty="0">
                <a:solidFill>
                  <a:schemeClr val="tx1"/>
                </a:solidFill>
                <a:effectLst/>
                <a:latin typeface="Baskerville" panose="02020502070401020303" pitchFamily="18" charset="0"/>
                <a:ea typeface="Baskerville" panose="02020502070401020303" pitchFamily="18" charset="0"/>
                <a:cs typeface="Calibri" panose="020F0502020204030204" pitchFamily="34" charset="0"/>
              </a:rPr>
              <a:t>     </a:t>
            </a:r>
            <a:endParaRPr lang="en-US" sz="1600" dirty="0">
              <a:solidFill>
                <a:schemeClr val="tx1"/>
              </a:solidFill>
              <a:effectLst/>
              <a:latin typeface="Baskerville" panose="02020502070401020303" pitchFamily="18" charset="0"/>
              <a:ea typeface="Baskerville" panose="02020502070401020303" pitchFamily="18" charset="0"/>
              <a:cs typeface="Times New Roman" panose="02020603050405020304" pitchFamily="18" charset="0"/>
            </a:endParaRPr>
          </a:p>
          <a:p>
            <a:pPr marL="0" marR="0">
              <a:spcBef>
                <a:spcPts val="0"/>
              </a:spcBef>
              <a:spcAft>
                <a:spcPts val="0"/>
              </a:spcAft>
            </a:pPr>
            <a:endParaRPr lang="en-US" sz="1600" dirty="0">
              <a:solidFill>
                <a:schemeClr val="tx1"/>
              </a:solidFill>
              <a:effectLst/>
              <a:latin typeface="Baskerville" panose="02020502070401020303" pitchFamily="18" charset="0"/>
              <a:ea typeface="Baskerville" panose="02020502070401020303" pitchFamily="18" charset="0"/>
              <a:cs typeface="Times New Roman" panose="02020603050405020304" pitchFamily="18" charset="0"/>
            </a:endParaRPr>
          </a:p>
        </p:txBody>
      </p:sp>
      <p:sp>
        <p:nvSpPr>
          <p:cNvPr id="4" name="Rectangle 3">
            <a:extLst>
              <a:ext uri="{FF2B5EF4-FFF2-40B4-BE49-F238E27FC236}">
                <a16:creationId xmlns:a16="http://schemas.microsoft.com/office/drawing/2014/main" id="{91154025-42AE-AA5C-0499-3B48E2692BC0}"/>
              </a:ext>
            </a:extLst>
          </p:cNvPr>
          <p:cNvSpPr/>
          <p:nvPr/>
        </p:nvSpPr>
        <p:spPr>
          <a:xfrm>
            <a:off x="8989558" y="6095217"/>
            <a:ext cx="2599267" cy="668867"/>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8338522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olar bear in the snow&#10;&#10;Description automatically generated">
            <a:extLst>
              <a:ext uri="{FF2B5EF4-FFF2-40B4-BE49-F238E27FC236}">
                <a16:creationId xmlns:a16="http://schemas.microsoft.com/office/drawing/2014/main" id="{9AE9D1E2-F009-C92B-0DBB-0DE0A2F1CBD8}"/>
              </a:ext>
            </a:extLst>
          </p:cNvPr>
          <p:cNvPicPr>
            <a:picLocks noChangeAspect="1"/>
          </p:cNvPicPr>
          <p:nvPr/>
        </p:nvPicPr>
        <p:blipFill>
          <a:blip r:embed="rId2"/>
          <a:stretch>
            <a:fillRect/>
          </a:stretch>
        </p:blipFill>
        <p:spPr>
          <a:xfrm>
            <a:off x="0" y="0"/>
            <a:ext cx="7018867" cy="6714717"/>
          </a:xfrm>
          <a:prstGeom prst="rect">
            <a:avLst/>
          </a:prstGeom>
        </p:spPr>
      </p:pic>
      <p:sp>
        <p:nvSpPr>
          <p:cNvPr id="6" name="Google Shape;169;p27">
            <a:extLst>
              <a:ext uri="{FF2B5EF4-FFF2-40B4-BE49-F238E27FC236}">
                <a16:creationId xmlns:a16="http://schemas.microsoft.com/office/drawing/2014/main" id="{C9CCC09F-7E44-0CF8-4025-A6183B550A9B}"/>
              </a:ext>
            </a:extLst>
          </p:cNvPr>
          <p:cNvSpPr txBox="1"/>
          <p:nvPr/>
        </p:nvSpPr>
        <p:spPr>
          <a:xfrm>
            <a:off x="8752494" y="3503650"/>
            <a:ext cx="5791200" cy="1015632"/>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800" i="1" dirty="0">
                <a:highlight>
                  <a:srgbClr val="FFFFFF"/>
                </a:highlight>
                <a:latin typeface="Baskerville" panose="02020502070401020303" pitchFamily="18" charset="0"/>
                <a:ea typeface="Baskerville" panose="02020502070401020303" pitchFamily="18" charset="0"/>
                <a:cs typeface="Open Sans"/>
                <a:sym typeface="Open Sans"/>
              </a:rPr>
              <a:t>Bear with It</a:t>
            </a:r>
            <a:endParaRPr lang="en-US" sz="1800" i="1" dirty="0">
              <a:solidFill>
                <a:schemeClr val="dk1"/>
              </a:solidFill>
              <a:latin typeface="Baskerville" panose="02020502070401020303" pitchFamily="18" charset="0"/>
              <a:ea typeface="Baskerville" panose="02020502070401020303" pitchFamily="18" charset="0"/>
              <a:cs typeface="Times New Roman"/>
              <a:sym typeface="Times New Roman"/>
            </a:endParaRPr>
          </a:p>
          <a:p>
            <a:pPr marL="0" lvl="0" indent="0" algn="l" rtl="0">
              <a:spcBef>
                <a:spcPts val="0"/>
              </a:spcBef>
              <a:spcAft>
                <a:spcPts val="0"/>
              </a:spcAft>
              <a:buNone/>
            </a:pPr>
            <a:endParaRPr lang="en-US" sz="1800" dirty="0">
              <a:highlight>
                <a:srgbClr val="FFFFFF"/>
              </a:highlight>
              <a:latin typeface="Baskerville" panose="02020502070401020303" pitchFamily="18" charset="0"/>
              <a:ea typeface="Baskerville" panose="02020502070401020303" pitchFamily="18" charset="0"/>
              <a:cs typeface="Open Sans"/>
              <a:sym typeface="Open Sans"/>
            </a:endParaRPr>
          </a:p>
          <a:p>
            <a:pPr marL="0" lvl="0" indent="0" algn="l" rtl="0">
              <a:spcBef>
                <a:spcPts val="0"/>
              </a:spcBef>
              <a:spcAft>
                <a:spcPts val="0"/>
              </a:spcAft>
              <a:buNone/>
            </a:pPr>
            <a:r>
              <a:rPr lang="en-US" sz="1800" dirty="0">
                <a:highlight>
                  <a:srgbClr val="FFFFFF"/>
                </a:highlight>
                <a:latin typeface="Baskerville" panose="02020502070401020303" pitchFamily="18" charset="0"/>
                <a:ea typeface="Baskerville" panose="02020502070401020303" pitchFamily="18" charset="0"/>
                <a:cs typeface="Open Sans"/>
                <a:sym typeface="Open Sans"/>
              </a:rPr>
              <a:t>By: Alice </a:t>
            </a:r>
            <a:r>
              <a:rPr lang="en-US" sz="1800" dirty="0" err="1">
                <a:highlight>
                  <a:srgbClr val="FFFFFF"/>
                </a:highlight>
                <a:latin typeface="Baskerville" panose="02020502070401020303" pitchFamily="18" charset="0"/>
                <a:ea typeface="Baskerville" panose="02020502070401020303" pitchFamily="18" charset="0"/>
                <a:cs typeface="Open Sans"/>
                <a:sym typeface="Open Sans"/>
              </a:rPr>
              <a:t>Zilberberg</a:t>
            </a:r>
            <a:endParaRPr lang="en-US" sz="1800" dirty="0">
              <a:solidFill>
                <a:schemeClr val="dk1"/>
              </a:solidFill>
              <a:latin typeface="Baskerville" panose="02020502070401020303" pitchFamily="18" charset="0"/>
              <a:ea typeface="Baskerville" panose="02020502070401020303" pitchFamily="18" charset="0"/>
              <a:cs typeface="Calibri"/>
              <a:sym typeface="Calibri"/>
            </a:endParaRPr>
          </a:p>
        </p:txBody>
      </p:sp>
      <p:sp>
        <p:nvSpPr>
          <p:cNvPr id="7" name="Rectangle 6">
            <a:extLst>
              <a:ext uri="{FF2B5EF4-FFF2-40B4-BE49-F238E27FC236}">
                <a16:creationId xmlns:a16="http://schemas.microsoft.com/office/drawing/2014/main" id="{8CE7EF62-D71C-BD4B-ABF1-7630B1063462}"/>
              </a:ext>
            </a:extLst>
          </p:cNvPr>
          <p:cNvSpPr/>
          <p:nvPr/>
        </p:nvSpPr>
        <p:spPr>
          <a:xfrm>
            <a:off x="8989558" y="6095217"/>
            <a:ext cx="2599267" cy="668867"/>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ED930F53-0A14-1819-E2E3-5B77B845493A}"/>
              </a:ext>
            </a:extLst>
          </p:cNvPr>
          <p:cNvSpPr txBox="1"/>
          <p:nvPr/>
        </p:nvSpPr>
        <p:spPr>
          <a:xfrm>
            <a:off x="8722784" y="2162434"/>
            <a:ext cx="7268632" cy="430887"/>
          </a:xfrm>
          <a:prstGeom prst="rect">
            <a:avLst/>
          </a:prstGeom>
          <a:noFill/>
        </p:spPr>
        <p:txBody>
          <a:bodyPr wrap="square">
            <a:spAutoFit/>
          </a:bodyPr>
          <a:lstStyle/>
          <a:p>
            <a:r>
              <a:rPr lang="en-US" sz="2200" b="1" dirty="0">
                <a:latin typeface="Helvetica" pitchFamily="2" charset="0"/>
                <a:ea typeface="Open Sans"/>
                <a:cs typeface="Open Sans"/>
                <a:sym typeface="Open Sans"/>
              </a:rPr>
              <a:t>Photo Analysis</a:t>
            </a:r>
            <a:endParaRPr lang="en-US" sz="2200" dirty="0"/>
          </a:p>
        </p:txBody>
      </p:sp>
    </p:spTree>
    <p:extLst>
      <p:ext uri="{BB962C8B-B14F-4D97-AF65-F5344CB8AC3E}">
        <p14:creationId xmlns:p14="http://schemas.microsoft.com/office/powerpoint/2010/main" val="66515809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B4D002-770D-64DE-5C6D-9F30D2420669}"/>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7114A3A1-B27B-7B40-E106-246C0DEF4184}"/>
              </a:ext>
            </a:extLst>
          </p:cNvPr>
          <p:cNvSpPr txBox="1"/>
          <p:nvPr/>
        </p:nvSpPr>
        <p:spPr>
          <a:xfrm>
            <a:off x="928194" y="331530"/>
            <a:ext cx="6432725" cy="461665"/>
          </a:xfrm>
          <a:prstGeom prst="rect">
            <a:avLst/>
          </a:prstGeom>
          <a:noFill/>
        </p:spPr>
        <p:txBody>
          <a:bodyPr wrap="square">
            <a:spAutoFit/>
          </a:bodyPr>
          <a:lstStyle/>
          <a:p>
            <a:pPr>
              <a:buSzPct val="30555"/>
              <a:buFont typeface="Arial"/>
              <a:buNone/>
            </a:pPr>
            <a:r>
              <a:rPr lang="en-US" sz="2400" b="1" dirty="0">
                <a:latin typeface="Helvetica" pitchFamily="2" charset="0"/>
                <a:ea typeface="Open Sans"/>
                <a:cs typeface="Open Sans"/>
                <a:sym typeface="Open Sans"/>
              </a:rPr>
              <a:t>Review of Artist Photo Caption/Statement</a:t>
            </a:r>
          </a:p>
        </p:txBody>
      </p:sp>
      <p:sp>
        <p:nvSpPr>
          <p:cNvPr id="3" name="TextBox 2">
            <a:extLst>
              <a:ext uri="{FF2B5EF4-FFF2-40B4-BE49-F238E27FC236}">
                <a16:creationId xmlns:a16="http://schemas.microsoft.com/office/drawing/2014/main" id="{242E7377-4EEA-62FC-0FA6-EFD300CF966B}"/>
              </a:ext>
            </a:extLst>
          </p:cNvPr>
          <p:cNvSpPr txBox="1"/>
          <p:nvPr/>
        </p:nvSpPr>
        <p:spPr>
          <a:xfrm>
            <a:off x="928195" y="1361141"/>
            <a:ext cx="5316921" cy="4801314"/>
          </a:xfrm>
          <a:prstGeom prst="rect">
            <a:avLst/>
          </a:prstGeom>
          <a:noFill/>
        </p:spPr>
        <p:txBody>
          <a:bodyPr wrap="square">
            <a:spAutoFit/>
          </a:bodyPr>
          <a:lstStyle/>
          <a:p>
            <a:pPr marL="0" lvl="0" indent="0">
              <a:spcBef>
                <a:spcPts val="0"/>
              </a:spcBef>
              <a:buNone/>
            </a:pPr>
            <a:r>
              <a:rPr lang="en-US" sz="1800" i="1" dirty="0">
                <a:solidFill>
                  <a:schemeClr val="accent2"/>
                </a:solidFill>
                <a:highlight>
                  <a:srgbClr val="FFFFFF"/>
                </a:highlight>
                <a:latin typeface="Baskerville" panose="02020502070401020303" pitchFamily="18" charset="0"/>
                <a:ea typeface="Baskerville" panose="02020502070401020303" pitchFamily="18" charset="0"/>
                <a:cs typeface="Open Sans"/>
                <a:sym typeface="Open Sans"/>
              </a:rPr>
              <a:t>Bear with It    </a:t>
            </a:r>
            <a:r>
              <a:rPr lang="en-US" sz="1800" b="1" dirty="0">
                <a:solidFill>
                  <a:schemeClr val="tx1"/>
                </a:solidFill>
                <a:highlight>
                  <a:srgbClr val="FFFFFF"/>
                </a:highlight>
                <a:latin typeface="Baskerville" panose="02020502070401020303" pitchFamily="18" charset="0"/>
                <a:ea typeface="Baskerville" panose="02020502070401020303" pitchFamily="18" charset="0"/>
                <a:cs typeface="Open Sans"/>
                <a:sym typeface="Open Sans"/>
              </a:rPr>
              <a:t>Alice </a:t>
            </a:r>
            <a:r>
              <a:rPr lang="en-US" sz="1800" b="1" dirty="0" err="1">
                <a:solidFill>
                  <a:schemeClr val="tx1"/>
                </a:solidFill>
                <a:highlight>
                  <a:srgbClr val="FFFFFF"/>
                </a:highlight>
                <a:latin typeface="Baskerville" panose="02020502070401020303" pitchFamily="18" charset="0"/>
                <a:ea typeface="Baskerville" panose="02020502070401020303" pitchFamily="18" charset="0"/>
                <a:cs typeface="Open Sans"/>
                <a:sym typeface="Open Sans"/>
              </a:rPr>
              <a:t>Zilberberg</a:t>
            </a:r>
            <a:endParaRPr lang="en-US" sz="1800" b="1" dirty="0">
              <a:solidFill>
                <a:schemeClr val="tx1"/>
              </a:solidFill>
              <a:highlight>
                <a:srgbClr val="FFFFFF"/>
              </a:highlight>
              <a:latin typeface="Baskerville" panose="02020502070401020303" pitchFamily="18" charset="0"/>
              <a:ea typeface="Baskerville" panose="02020502070401020303" pitchFamily="18" charset="0"/>
              <a:cs typeface="Open Sans"/>
              <a:sym typeface="Open Sans"/>
            </a:endParaRPr>
          </a:p>
          <a:p>
            <a:pPr marL="0" lvl="0" indent="0">
              <a:spcBef>
                <a:spcPts val="0"/>
              </a:spcBef>
              <a:buNone/>
            </a:pPr>
            <a:endParaRPr lang="en-US" sz="1600" dirty="0">
              <a:solidFill>
                <a:schemeClr val="tx1"/>
              </a:solidFill>
              <a:latin typeface="Baskerville" panose="02020502070401020303" pitchFamily="18" charset="0"/>
              <a:ea typeface="Baskerville" panose="02020502070401020303" pitchFamily="18" charset="0"/>
              <a:cs typeface="Cambria"/>
              <a:sym typeface="Cambria"/>
            </a:endParaRPr>
          </a:p>
          <a:p>
            <a:pPr marL="0" marR="0">
              <a:spcBef>
                <a:spcPts val="0"/>
              </a:spcBef>
              <a:spcAft>
                <a:spcPts val="0"/>
              </a:spcAft>
            </a:pPr>
            <a:r>
              <a:rPr lang="en-US" sz="1600" dirty="0">
                <a:solidFill>
                  <a:schemeClr val="tx1"/>
                </a:solidFill>
                <a:effectLst/>
                <a:latin typeface="Baskerville" panose="02020502070401020303" pitchFamily="18" charset="0"/>
                <a:ea typeface="Baskerville" panose="02020502070401020303" pitchFamily="18" charset="0"/>
                <a:cs typeface="Calibri" panose="020F0502020204030204" pitchFamily="34" charset="0"/>
              </a:rPr>
              <a:t>In this series, </a:t>
            </a:r>
            <a:r>
              <a:rPr lang="en-US" sz="1600" dirty="0" err="1">
                <a:solidFill>
                  <a:schemeClr val="tx1"/>
                </a:solidFill>
                <a:effectLst/>
                <a:latin typeface="Baskerville" panose="02020502070401020303" pitchFamily="18" charset="0"/>
                <a:ea typeface="Baskerville" panose="02020502070401020303" pitchFamily="18" charset="0"/>
                <a:cs typeface="Calibri" panose="020F0502020204030204" pitchFamily="34" charset="0"/>
              </a:rPr>
              <a:t>Zilberberg</a:t>
            </a:r>
            <a:r>
              <a:rPr lang="en-US" sz="1600" dirty="0">
                <a:solidFill>
                  <a:schemeClr val="tx1"/>
                </a:solidFill>
                <a:effectLst/>
                <a:latin typeface="Baskerville" panose="02020502070401020303" pitchFamily="18" charset="0"/>
                <a:ea typeface="Baskerville" panose="02020502070401020303" pitchFamily="18" charset="0"/>
                <a:cs typeface="Calibri" panose="020F0502020204030204" pitchFamily="34" charset="0"/>
              </a:rPr>
              <a:t> creates animal montages as an expression of self-therapy, drawing attention to mindfulness and nature conservation. As an urbanite, functioning day-to-day in a fast-paced, built environment can be emotionally unsettling. The artist </a:t>
            </a:r>
            <a:r>
              <a:rPr lang="en-US" sz="1600" dirty="0" err="1">
                <a:solidFill>
                  <a:schemeClr val="tx1"/>
                </a:solidFill>
                <a:effectLst/>
                <a:latin typeface="Baskerville" panose="02020502070401020303" pitchFamily="18" charset="0"/>
                <a:ea typeface="Baskerville" panose="02020502070401020303" pitchFamily="18" charset="0"/>
                <a:cs typeface="Calibri" panose="020F0502020204030204" pitchFamily="34" charset="0"/>
              </a:rPr>
              <a:t>regrounds</a:t>
            </a:r>
            <a:r>
              <a:rPr lang="en-US" sz="1600" dirty="0">
                <a:solidFill>
                  <a:schemeClr val="tx1"/>
                </a:solidFill>
                <a:effectLst/>
                <a:latin typeface="Baskerville" panose="02020502070401020303" pitchFamily="18" charset="0"/>
                <a:ea typeface="Baskerville" panose="02020502070401020303" pitchFamily="18" charset="0"/>
                <a:cs typeface="Calibri" panose="020F0502020204030204" pitchFamily="34" charset="0"/>
              </a:rPr>
              <a:t> herself in the sense of calm issued by these animals. These creatures reinstate a presence, a tranquility, and a grander perspective. Their minimal aesthetic is metaphorical of striving for simplicity. </a:t>
            </a:r>
            <a:r>
              <a:rPr lang="en-US" sz="1600" dirty="0" err="1">
                <a:solidFill>
                  <a:schemeClr val="tx1"/>
                </a:solidFill>
                <a:effectLst/>
                <a:latin typeface="Baskerville" panose="02020502070401020303" pitchFamily="18" charset="0"/>
                <a:ea typeface="Baskerville" panose="02020502070401020303" pitchFamily="18" charset="0"/>
                <a:cs typeface="Calibri" panose="020F0502020204030204" pitchFamily="34" charset="0"/>
              </a:rPr>
              <a:t>Zilberberg’s</a:t>
            </a:r>
            <a:r>
              <a:rPr lang="en-US" sz="1600" dirty="0">
                <a:solidFill>
                  <a:schemeClr val="tx1"/>
                </a:solidFill>
                <a:effectLst/>
                <a:latin typeface="Baskerville" panose="02020502070401020303" pitchFamily="18" charset="0"/>
                <a:ea typeface="Baskerville" panose="02020502070401020303" pitchFamily="18" charset="0"/>
                <a:cs typeface="Calibri" panose="020F0502020204030204" pitchFamily="34" charset="0"/>
              </a:rPr>
              <a:t> works invite a meditative state, encouraging the viewer to stay still and find happiness in the moment.</a:t>
            </a:r>
          </a:p>
          <a:p>
            <a:pPr marL="0" marR="0">
              <a:spcBef>
                <a:spcPts val="0"/>
              </a:spcBef>
              <a:spcAft>
                <a:spcPts val="0"/>
              </a:spcAft>
            </a:pPr>
            <a:r>
              <a:rPr lang="en-US" sz="1600" dirty="0">
                <a:solidFill>
                  <a:schemeClr val="tx1"/>
                </a:solidFill>
                <a:effectLst/>
                <a:latin typeface="Baskerville" panose="02020502070401020303" pitchFamily="18" charset="0"/>
                <a:ea typeface="Baskerville" panose="02020502070401020303" pitchFamily="18" charset="0"/>
                <a:cs typeface="Calibri" panose="020F0502020204030204" pitchFamily="34" charset="0"/>
              </a:rPr>
              <a:t> </a:t>
            </a:r>
            <a:endParaRPr lang="en-US" sz="1600" dirty="0">
              <a:solidFill>
                <a:schemeClr val="tx1"/>
              </a:solidFill>
              <a:effectLst/>
              <a:latin typeface="Baskerville" panose="02020502070401020303" pitchFamily="18" charset="0"/>
              <a:ea typeface="Baskerville" panose="02020502070401020303" pitchFamily="18" charset="0"/>
              <a:cs typeface="Times New Roman" panose="02020603050405020304" pitchFamily="18" charset="0"/>
            </a:endParaRPr>
          </a:p>
          <a:p>
            <a:r>
              <a:rPr lang="en-US" sz="1600" dirty="0">
                <a:solidFill>
                  <a:schemeClr val="tx1"/>
                </a:solidFill>
                <a:effectLst/>
                <a:latin typeface="Baskerville" panose="02020502070401020303" pitchFamily="18" charset="0"/>
                <a:ea typeface="Baskerville" panose="02020502070401020303" pitchFamily="18" charset="0"/>
              </a:rPr>
              <a:t>     The works are an amalgam of many photographs from around the world, put together by the artist in post-production. The digital displacement of the animals from their surroundings is representative of their displacement in real life from the wild due to human interference. </a:t>
            </a:r>
            <a:endParaRPr lang="en-US" sz="1600" dirty="0">
              <a:solidFill>
                <a:schemeClr val="tx1"/>
              </a:solidFill>
              <a:effectLst/>
              <a:latin typeface="Baskerville" panose="02020502070401020303" pitchFamily="18" charset="0"/>
              <a:ea typeface="Baskerville" panose="02020502070401020303" pitchFamily="18" charset="0"/>
              <a:cs typeface="Times New Roman" panose="02020603050405020304" pitchFamily="18" charset="0"/>
            </a:endParaRPr>
          </a:p>
          <a:p>
            <a:pPr marL="0" marR="0">
              <a:spcBef>
                <a:spcPts val="0"/>
              </a:spcBef>
              <a:spcAft>
                <a:spcPts val="0"/>
              </a:spcAft>
            </a:pPr>
            <a:endParaRPr lang="en-US" sz="1600" dirty="0">
              <a:solidFill>
                <a:schemeClr val="tx1"/>
              </a:solidFill>
              <a:effectLst/>
              <a:latin typeface="Baskerville" panose="02020502070401020303" pitchFamily="18" charset="0"/>
              <a:ea typeface="Baskerville" panose="02020502070401020303" pitchFamily="18" charset="0"/>
              <a:cs typeface="Times New Roman" panose="02020603050405020304" pitchFamily="18" charset="0"/>
            </a:endParaRPr>
          </a:p>
        </p:txBody>
      </p:sp>
      <p:sp>
        <p:nvSpPr>
          <p:cNvPr id="5" name="TextBox 4">
            <a:extLst>
              <a:ext uri="{FF2B5EF4-FFF2-40B4-BE49-F238E27FC236}">
                <a16:creationId xmlns:a16="http://schemas.microsoft.com/office/drawing/2014/main" id="{1447238F-A5AA-0591-DEC3-A1419DBC3D66}"/>
              </a:ext>
            </a:extLst>
          </p:cNvPr>
          <p:cNvSpPr txBox="1"/>
          <p:nvPr/>
        </p:nvSpPr>
        <p:spPr>
          <a:xfrm>
            <a:off x="6438900" y="1866097"/>
            <a:ext cx="5135880" cy="1323439"/>
          </a:xfrm>
          <a:prstGeom prst="rect">
            <a:avLst/>
          </a:prstGeom>
          <a:noFill/>
        </p:spPr>
        <p:txBody>
          <a:bodyPr wrap="square">
            <a:spAutoFit/>
          </a:bodyPr>
          <a:lstStyle/>
          <a:p>
            <a:pPr marL="0" marR="0">
              <a:spcBef>
                <a:spcPts val="0"/>
              </a:spcBef>
              <a:spcAft>
                <a:spcPts val="0"/>
              </a:spcAft>
            </a:pPr>
            <a:r>
              <a:rPr lang="en-US" sz="1600" dirty="0">
                <a:solidFill>
                  <a:schemeClr val="tx1"/>
                </a:solidFill>
                <a:effectLst/>
                <a:latin typeface="Baskerville" panose="02020502070401020303" pitchFamily="18" charset="0"/>
                <a:ea typeface="Baskerville" panose="02020502070401020303" pitchFamily="18" charset="0"/>
              </a:rPr>
              <a:t>The animals have a “home” within each image, which, in many cases, no longer exists in the wild. The images are an honoring, a testament to the beauty of nature, and a ground on which to reflect on the interaction between humans and the natural world.</a:t>
            </a:r>
            <a:endParaRPr lang="en-US" sz="1600" dirty="0">
              <a:solidFill>
                <a:schemeClr val="tx1"/>
              </a:solidFill>
              <a:effectLst/>
              <a:latin typeface="Baskerville" panose="02020502070401020303" pitchFamily="18" charset="0"/>
              <a:ea typeface="Baskerville" panose="02020502070401020303" pitchFamily="18" charset="0"/>
              <a:cs typeface="Times New Roman" panose="02020603050405020304" pitchFamily="18" charset="0"/>
            </a:endParaRPr>
          </a:p>
        </p:txBody>
      </p:sp>
      <p:sp>
        <p:nvSpPr>
          <p:cNvPr id="4" name="Rectangle 3">
            <a:extLst>
              <a:ext uri="{FF2B5EF4-FFF2-40B4-BE49-F238E27FC236}">
                <a16:creationId xmlns:a16="http://schemas.microsoft.com/office/drawing/2014/main" id="{AA3B3421-4BD2-0171-F030-E8628E863265}"/>
              </a:ext>
            </a:extLst>
          </p:cNvPr>
          <p:cNvSpPr/>
          <p:nvPr/>
        </p:nvSpPr>
        <p:spPr>
          <a:xfrm>
            <a:off x="8989558" y="6095217"/>
            <a:ext cx="2599267" cy="668867"/>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5532772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29"/>
          <p:cNvSpPr txBox="1">
            <a:spLocks noGrp="1"/>
          </p:cNvSpPr>
          <p:nvPr>
            <p:ph type="title"/>
          </p:nvPr>
        </p:nvSpPr>
        <p:spPr>
          <a:xfrm>
            <a:off x="8735999" y="2092329"/>
            <a:ext cx="10515600" cy="672843"/>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US" sz="2200" b="1" dirty="0">
                <a:latin typeface="Helvetica" pitchFamily="2" charset="0"/>
                <a:ea typeface="Open Sans"/>
                <a:cs typeface="Open Sans"/>
                <a:sym typeface="Open Sans"/>
              </a:rPr>
              <a:t>Photo Analysis</a:t>
            </a:r>
          </a:p>
        </p:txBody>
      </p:sp>
      <p:sp>
        <p:nvSpPr>
          <p:cNvPr id="3" name="Text Placeholder 2">
            <a:extLst>
              <a:ext uri="{FF2B5EF4-FFF2-40B4-BE49-F238E27FC236}">
                <a16:creationId xmlns:a16="http://schemas.microsoft.com/office/drawing/2014/main" id="{5AEB78E1-016C-0450-099B-51BBA2679BD8}"/>
              </a:ext>
            </a:extLst>
          </p:cNvPr>
          <p:cNvSpPr>
            <a:spLocks noGrp="1"/>
          </p:cNvSpPr>
          <p:nvPr>
            <p:ph type="body" idx="1"/>
          </p:nvPr>
        </p:nvSpPr>
        <p:spPr>
          <a:xfrm>
            <a:off x="8735999" y="3618355"/>
            <a:ext cx="3828535" cy="1994173"/>
          </a:xfrm>
        </p:spPr>
        <p:txBody>
          <a:bodyPr>
            <a:normAutofit/>
          </a:bodyPr>
          <a:lstStyle/>
          <a:p>
            <a:pPr marL="0" lvl="0" indent="0" algn="l" rtl="0">
              <a:spcBef>
                <a:spcPts val="0"/>
              </a:spcBef>
              <a:spcAft>
                <a:spcPts val="0"/>
              </a:spcAft>
              <a:buNone/>
            </a:pPr>
            <a:r>
              <a:rPr lang="en-US" sz="1800" i="1" dirty="0">
                <a:highlight>
                  <a:srgbClr val="FFFFFF"/>
                </a:highlight>
                <a:latin typeface="Baskerville" panose="02020502070401020303" pitchFamily="18" charset="0"/>
                <a:ea typeface="Baskerville" panose="02020502070401020303" pitchFamily="18" charset="0"/>
                <a:cs typeface="Open Sans"/>
                <a:sym typeface="Open Sans"/>
              </a:rPr>
              <a:t>Timbuktu Man Reading Koran</a:t>
            </a:r>
          </a:p>
          <a:p>
            <a:pPr marL="0" lvl="0" indent="0" algn="l" rtl="0">
              <a:spcBef>
                <a:spcPts val="0"/>
              </a:spcBef>
              <a:spcAft>
                <a:spcPts val="0"/>
              </a:spcAft>
              <a:buNone/>
            </a:pPr>
            <a:endParaRPr lang="en-US" sz="1800" dirty="0">
              <a:highlight>
                <a:srgbClr val="FFFFFF"/>
              </a:highlight>
              <a:latin typeface="Baskerville" panose="02020502070401020303" pitchFamily="18" charset="0"/>
              <a:ea typeface="Baskerville" panose="02020502070401020303" pitchFamily="18" charset="0"/>
              <a:cs typeface="Open Sans"/>
              <a:sym typeface="Open Sans"/>
            </a:endParaRPr>
          </a:p>
          <a:p>
            <a:pPr marL="0" lvl="0" indent="0" algn="l" rtl="0">
              <a:spcBef>
                <a:spcPts val="0"/>
              </a:spcBef>
              <a:spcAft>
                <a:spcPts val="0"/>
              </a:spcAft>
              <a:buNone/>
            </a:pPr>
            <a:r>
              <a:rPr lang="en-US" sz="1800" dirty="0">
                <a:highlight>
                  <a:srgbClr val="FFFFFF"/>
                </a:highlight>
                <a:latin typeface="Baskerville" panose="02020502070401020303" pitchFamily="18" charset="0"/>
                <a:ea typeface="Baskerville" panose="02020502070401020303" pitchFamily="18" charset="0"/>
                <a:cs typeface="Open Sans"/>
                <a:sym typeface="Open Sans"/>
              </a:rPr>
              <a:t>By: Chris Rainier</a:t>
            </a:r>
            <a:endParaRPr lang="en-US" sz="1800" dirty="0">
              <a:latin typeface="Baskerville" panose="02020502070401020303" pitchFamily="18" charset="0"/>
              <a:ea typeface="Baskerville" panose="02020502070401020303" pitchFamily="18" charset="0"/>
            </a:endParaRPr>
          </a:p>
        </p:txBody>
      </p:sp>
      <p:sp>
        <p:nvSpPr>
          <p:cNvPr id="2" name="Rectangle 1">
            <a:extLst>
              <a:ext uri="{FF2B5EF4-FFF2-40B4-BE49-F238E27FC236}">
                <a16:creationId xmlns:a16="http://schemas.microsoft.com/office/drawing/2014/main" id="{D0C53763-C81A-600C-362A-A586C3B73C78}"/>
              </a:ext>
            </a:extLst>
          </p:cNvPr>
          <p:cNvSpPr/>
          <p:nvPr/>
        </p:nvSpPr>
        <p:spPr>
          <a:xfrm>
            <a:off x="8989558" y="6095217"/>
            <a:ext cx="2599267" cy="668867"/>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A person sitting on the floor with a book&#10;&#10;Description automatically generated">
            <a:extLst>
              <a:ext uri="{FF2B5EF4-FFF2-40B4-BE49-F238E27FC236}">
                <a16:creationId xmlns:a16="http://schemas.microsoft.com/office/drawing/2014/main" id="{DE16BCF9-EEFA-72D7-F311-68B5DE820142}"/>
              </a:ext>
            </a:extLst>
          </p:cNvPr>
          <p:cNvPicPr>
            <a:picLocks noChangeAspect="1"/>
          </p:cNvPicPr>
          <p:nvPr/>
        </p:nvPicPr>
        <p:blipFill>
          <a:blip r:embed="rId3"/>
          <a:stretch>
            <a:fillRect/>
          </a:stretch>
        </p:blipFill>
        <p:spPr>
          <a:xfrm>
            <a:off x="-1" y="-3053"/>
            <a:ext cx="6510867" cy="6683252"/>
          </a:xfrm>
          <a:prstGeom prst="rect">
            <a:avLst/>
          </a:prstGeom>
        </p:spPr>
      </p:pic>
    </p:spTree>
    <p:extLst>
      <p:ext uri="{BB962C8B-B14F-4D97-AF65-F5344CB8AC3E}">
        <p14:creationId xmlns:p14="http://schemas.microsoft.com/office/powerpoint/2010/main" val="155186743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883EA0-2129-76A8-7997-44B31B3AB0F2}"/>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AE9A6997-4797-59BA-6A4D-E1174569142E}"/>
              </a:ext>
            </a:extLst>
          </p:cNvPr>
          <p:cNvSpPr txBox="1"/>
          <p:nvPr/>
        </p:nvSpPr>
        <p:spPr>
          <a:xfrm>
            <a:off x="928194" y="331530"/>
            <a:ext cx="6432725" cy="461665"/>
          </a:xfrm>
          <a:prstGeom prst="rect">
            <a:avLst/>
          </a:prstGeom>
          <a:noFill/>
        </p:spPr>
        <p:txBody>
          <a:bodyPr wrap="square">
            <a:spAutoFit/>
          </a:bodyPr>
          <a:lstStyle/>
          <a:p>
            <a:pPr>
              <a:buSzPct val="30555"/>
              <a:buFont typeface="Arial"/>
              <a:buNone/>
            </a:pPr>
            <a:r>
              <a:rPr lang="en-US" sz="2400" b="1" dirty="0">
                <a:latin typeface="Helvetica" pitchFamily="2" charset="0"/>
                <a:ea typeface="Open Sans"/>
                <a:cs typeface="Open Sans"/>
                <a:sym typeface="Open Sans"/>
              </a:rPr>
              <a:t>Review of Artist Photo Caption/Statement</a:t>
            </a:r>
          </a:p>
        </p:txBody>
      </p:sp>
      <p:sp>
        <p:nvSpPr>
          <p:cNvPr id="3" name="TextBox 2">
            <a:extLst>
              <a:ext uri="{FF2B5EF4-FFF2-40B4-BE49-F238E27FC236}">
                <a16:creationId xmlns:a16="http://schemas.microsoft.com/office/drawing/2014/main" id="{59E8EEF5-74E7-4BCB-AC8A-C94AF38A7252}"/>
              </a:ext>
            </a:extLst>
          </p:cNvPr>
          <p:cNvSpPr txBox="1"/>
          <p:nvPr/>
        </p:nvSpPr>
        <p:spPr>
          <a:xfrm>
            <a:off x="928195" y="1361141"/>
            <a:ext cx="5316921" cy="4062651"/>
          </a:xfrm>
          <a:prstGeom prst="rect">
            <a:avLst/>
          </a:prstGeom>
          <a:noFill/>
        </p:spPr>
        <p:txBody>
          <a:bodyPr wrap="square">
            <a:spAutoFit/>
          </a:bodyPr>
          <a:lstStyle/>
          <a:p>
            <a:pPr marL="0" lvl="0" indent="0">
              <a:spcBef>
                <a:spcPts val="0"/>
              </a:spcBef>
              <a:buNone/>
            </a:pPr>
            <a:r>
              <a:rPr lang="en-US" sz="1800" i="1" dirty="0">
                <a:solidFill>
                  <a:schemeClr val="accent2"/>
                </a:solidFill>
                <a:highlight>
                  <a:srgbClr val="FFFFFF"/>
                </a:highlight>
                <a:latin typeface="Baskerville" panose="02020502070401020303" pitchFamily="18" charset="0"/>
                <a:ea typeface="Baskerville" panose="02020502070401020303" pitchFamily="18" charset="0"/>
                <a:cs typeface="Open Sans"/>
                <a:sym typeface="Open Sans"/>
              </a:rPr>
              <a:t>Timbuktu Man Reading Koran </a:t>
            </a:r>
            <a:r>
              <a:rPr lang="en-US" sz="1800" i="1" dirty="0">
                <a:solidFill>
                  <a:schemeClr val="tx1"/>
                </a:solidFill>
                <a:highlight>
                  <a:srgbClr val="FFFFFF"/>
                </a:highlight>
                <a:latin typeface="Baskerville" panose="02020502070401020303" pitchFamily="18" charset="0"/>
                <a:ea typeface="Baskerville" panose="02020502070401020303" pitchFamily="18" charset="0"/>
                <a:cs typeface="Open Sans"/>
                <a:sym typeface="Open Sans"/>
              </a:rPr>
              <a:t>  </a:t>
            </a:r>
            <a:r>
              <a:rPr lang="en-US" sz="1800" b="1" dirty="0">
                <a:solidFill>
                  <a:schemeClr val="tx1"/>
                </a:solidFill>
                <a:highlight>
                  <a:srgbClr val="FFFFFF"/>
                </a:highlight>
                <a:latin typeface="Baskerville" panose="02020502070401020303" pitchFamily="18" charset="0"/>
                <a:ea typeface="Baskerville" panose="02020502070401020303" pitchFamily="18" charset="0"/>
                <a:cs typeface="Open Sans"/>
                <a:sym typeface="Open Sans"/>
              </a:rPr>
              <a:t>Chris Rainier </a:t>
            </a:r>
          </a:p>
          <a:p>
            <a:pPr marL="0" lvl="0" indent="0">
              <a:spcBef>
                <a:spcPts val="0"/>
              </a:spcBef>
              <a:buNone/>
            </a:pPr>
            <a:endParaRPr lang="en-US" sz="1600" dirty="0">
              <a:solidFill>
                <a:schemeClr val="tx1"/>
              </a:solidFill>
              <a:latin typeface="Baskerville" panose="02020502070401020303" pitchFamily="18" charset="0"/>
              <a:ea typeface="Baskerville" panose="02020502070401020303" pitchFamily="18" charset="0"/>
              <a:cs typeface="Cambria"/>
              <a:sym typeface="Cambria"/>
            </a:endParaRPr>
          </a:p>
          <a:p>
            <a:pPr marL="0" marR="0">
              <a:spcBef>
                <a:spcPts val="0"/>
              </a:spcBef>
              <a:spcAft>
                <a:spcPts val="0"/>
              </a:spcAft>
            </a:pPr>
            <a:r>
              <a:rPr lang="en-US" sz="1600" dirty="0">
                <a:solidFill>
                  <a:schemeClr val="tx1"/>
                </a:solidFill>
                <a:latin typeface="Baskerville" panose="02020502070401020303" pitchFamily="18" charset="0"/>
                <a:ea typeface="Baskerville" panose="02020502070401020303" pitchFamily="18" charset="0"/>
              </a:rPr>
              <a:t>We live in remarkable times – in a period of extraordinary innovations and awe inspiring technological advances - but also in an era of unprecedented destruction of our natural environment and the planet’s biodiversity. Most people are fully aware of many of the conservation and climate change issues that face us. But what about the catastrophic loss of the world’s cultures, languages and indigenous communities? </a:t>
            </a:r>
          </a:p>
          <a:p>
            <a:pPr marL="0" marR="0">
              <a:spcBef>
                <a:spcPts val="0"/>
              </a:spcBef>
              <a:spcAft>
                <a:spcPts val="0"/>
              </a:spcAft>
            </a:pPr>
            <a:endParaRPr lang="en-US" sz="1600" dirty="0">
              <a:solidFill>
                <a:schemeClr val="tx1"/>
              </a:solidFill>
              <a:latin typeface="Baskerville" panose="02020502070401020303" pitchFamily="18" charset="0"/>
              <a:ea typeface="Baskerville" panose="02020502070401020303" pitchFamily="18" charset="0"/>
            </a:endParaRPr>
          </a:p>
          <a:p>
            <a:pPr marL="0" marR="0">
              <a:spcBef>
                <a:spcPts val="0"/>
              </a:spcBef>
              <a:spcAft>
                <a:spcPts val="0"/>
              </a:spcAft>
            </a:pPr>
            <a:r>
              <a:rPr lang="en-US" sz="1600" dirty="0">
                <a:solidFill>
                  <a:schemeClr val="tx1"/>
                </a:solidFill>
                <a:latin typeface="Baskerville" panose="02020502070401020303" pitchFamily="18" charset="0"/>
                <a:ea typeface="Baskerville" panose="02020502070401020303" pitchFamily="18" charset="0"/>
              </a:rPr>
              <a:t>Every two weeks, a traditional elder dies and with them dies an entire language and a deep knowledge of traditional rituals, powerful ways of being and unique cultural identity. I have dedicated my life to photographing those unique traditional cultures from our common past, still living in the present, for future generations.</a:t>
            </a:r>
            <a:endParaRPr lang="en-US" sz="1600" dirty="0">
              <a:solidFill>
                <a:schemeClr val="tx1"/>
              </a:solidFill>
              <a:effectLst/>
              <a:latin typeface="Baskerville" panose="02020502070401020303" pitchFamily="18" charset="0"/>
              <a:ea typeface="Baskerville" panose="02020502070401020303" pitchFamily="18" charset="0"/>
              <a:cs typeface="Times New Roman" panose="02020603050405020304" pitchFamily="18" charset="0"/>
            </a:endParaRPr>
          </a:p>
        </p:txBody>
      </p:sp>
      <p:sp>
        <p:nvSpPr>
          <p:cNvPr id="5" name="TextBox 4">
            <a:extLst>
              <a:ext uri="{FF2B5EF4-FFF2-40B4-BE49-F238E27FC236}">
                <a16:creationId xmlns:a16="http://schemas.microsoft.com/office/drawing/2014/main" id="{BC0517E8-BD57-60E1-DA76-DA5A90ED2F3D}"/>
              </a:ext>
            </a:extLst>
          </p:cNvPr>
          <p:cNvSpPr txBox="1"/>
          <p:nvPr/>
        </p:nvSpPr>
        <p:spPr>
          <a:xfrm>
            <a:off x="6522720" y="1881337"/>
            <a:ext cx="5135880" cy="2062103"/>
          </a:xfrm>
          <a:prstGeom prst="rect">
            <a:avLst/>
          </a:prstGeom>
          <a:noFill/>
        </p:spPr>
        <p:txBody>
          <a:bodyPr wrap="square">
            <a:spAutoFit/>
          </a:bodyPr>
          <a:lstStyle/>
          <a:p>
            <a:pPr marL="0" marR="0">
              <a:spcBef>
                <a:spcPts val="0"/>
              </a:spcBef>
              <a:spcAft>
                <a:spcPts val="0"/>
              </a:spcAft>
            </a:pPr>
            <a:r>
              <a:rPr lang="en-US" sz="1600" dirty="0">
                <a:latin typeface="Baskerville" panose="02020502070401020303" pitchFamily="18" charset="0"/>
                <a:ea typeface="Baskerville" panose="02020502070401020303" pitchFamily="18" charset="0"/>
              </a:rPr>
              <a:t>I began to take photographs to create a spiritual connection to the land and to put on film the existential feeling of spirit and place that I felt. </a:t>
            </a:r>
            <a:r>
              <a:rPr lang="en-US" sz="1600" dirty="0">
                <a:solidFill>
                  <a:schemeClr val="tx1"/>
                </a:solidFill>
                <a:latin typeface="Baskerville" panose="02020502070401020303" pitchFamily="18" charset="0"/>
                <a:ea typeface="Baskerville" panose="02020502070401020303" pitchFamily="18" charset="0"/>
              </a:rPr>
              <a:t>Soon my passion for nature combined with my connection to traditional cultures and I began photographing people in the landscape and creating environmental portraits. Both were in an effort to be a part of the powerful message on conservation that still images can evoke.</a:t>
            </a:r>
            <a:endParaRPr lang="en-US" sz="1600" dirty="0">
              <a:solidFill>
                <a:schemeClr val="tx1"/>
              </a:solidFill>
              <a:effectLst/>
              <a:latin typeface="Baskerville" panose="02020502070401020303" pitchFamily="18" charset="0"/>
              <a:ea typeface="Baskerville" panose="02020502070401020303" pitchFamily="18" charset="0"/>
              <a:cs typeface="Times New Roman" panose="02020603050405020304" pitchFamily="18" charset="0"/>
            </a:endParaRPr>
          </a:p>
        </p:txBody>
      </p:sp>
      <p:sp>
        <p:nvSpPr>
          <p:cNvPr id="4" name="Rectangle 3">
            <a:extLst>
              <a:ext uri="{FF2B5EF4-FFF2-40B4-BE49-F238E27FC236}">
                <a16:creationId xmlns:a16="http://schemas.microsoft.com/office/drawing/2014/main" id="{210518BD-83B7-2467-C23B-11FC7581E1D9}"/>
              </a:ext>
            </a:extLst>
          </p:cNvPr>
          <p:cNvSpPr/>
          <p:nvPr/>
        </p:nvSpPr>
        <p:spPr>
          <a:xfrm>
            <a:off x="8989558" y="6095217"/>
            <a:ext cx="2599267" cy="668867"/>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6308461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sp>
        <p:nvSpPr>
          <p:cNvPr id="174" name="Google Shape;174;p28"/>
          <p:cNvSpPr txBox="1">
            <a:spLocks noGrp="1"/>
          </p:cNvSpPr>
          <p:nvPr>
            <p:ph type="ctrTitle"/>
          </p:nvPr>
        </p:nvSpPr>
        <p:spPr>
          <a:xfrm>
            <a:off x="3561670" y="1449872"/>
            <a:ext cx="6567067" cy="483746"/>
          </a:xfrm>
          <a:prstGeom prst="rect">
            <a:avLst/>
          </a:prstGeom>
        </p:spPr>
        <p:txBody>
          <a:bodyPr spcFirstLastPara="1" wrap="square" lIns="91425" tIns="45700" rIns="91425" bIns="45700" anchor="ctr" anchorCtr="0">
            <a:normAutofit fontScale="90000"/>
          </a:bodyPr>
          <a:lstStyle/>
          <a:p>
            <a:pPr marL="0" lvl="0" indent="0" algn="l" rtl="0">
              <a:spcBef>
                <a:spcPts val="0"/>
              </a:spcBef>
              <a:spcAft>
                <a:spcPts val="0"/>
              </a:spcAft>
              <a:buNone/>
            </a:pPr>
            <a:r>
              <a:rPr lang="en-US" sz="2800" b="1" dirty="0">
                <a:latin typeface="Open Sans"/>
                <a:ea typeface="Open Sans"/>
                <a:cs typeface="Open Sans"/>
                <a:sym typeface="Open Sans"/>
              </a:rPr>
              <a:t>Pair-Share and Whole Group Activity </a:t>
            </a:r>
            <a:endParaRPr sz="2800" b="1" dirty="0">
              <a:latin typeface="Helvetica" pitchFamily="2" charset="0"/>
              <a:ea typeface="Open Sans"/>
              <a:cs typeface="Open Sans"/>
              <a:sym typeface="Open Sans"/>
            </a:endParaRPr>
          </a:p>
        </p:txBody>
      </p:sp>
      <p:sp>
        <p:nvSpPr>
          <p:cNvPr id="3" name="Google Shape;169;p27">
            <a:extLst>
              <a:ext uri="{FF2B5EF4-FFF2-40B4-BE49-F238E27FC236}">
                <a16:creationId xmlns:a16="http://schemas.microsoft.com/office/drawing/2014/main" id="{5659CE65-FD9B-F612-BE9B-441A6B636893}"/>
              </a:ext>
            </a:extLst>
          </p:cNvPr>
          <p:cNvSpPr txBox="1"/>
          <p:nvPr/>
        </p:nvSpPr>
        <p:spPr>
          <a:xfrm>
            <a:off x="3127916" y="1944837"/>
            <a:ext cx="6423157" cy="3481372"/>
          </a:xfrm>
          <a:prstGeom prst="rect">
            <a:avLst/>
          </a:prstGeom>
          <a:noFill/>
          <a:ln>
            <a:noFill/>
          </a:ln>
        </p:spPr>
        <p:txBody>
          <a:bodyPr spcFirstLastPara="1" wrap="square" lIns="91425" tIns="91425" rIns="91425" bIns="91425" anchor="t" anchorCtr="0">
            <a:spAutoFit/>
          </a:bodyPr>
          <a:lstStyle/>
          <a:p>
            <a:pPr marL="457200" lvl="0" algn="l" rtl="0">
              <a:lnSpc>
                <a:spcPct val="102916"/>
              </a:lnSpc>
              <a:spcBef>
                <a:spcPts val="0"/>
              </a:spcBef>
              <a:spcAft>
                <a:spcPts val="0"/>
              </a:spcAft>
              <a:buClr>
                <a:schemeClr val="dk1"/>
              </a:buClr>
              <a:buSzPts val="3600"/>
            </a:pPr>
            <a:r>
              <a:rPr lang="en-US" sz="1600" dirty="0">
                <a:solidFill>
                  <a:schemeClr val="dk1"/>
                </a:solidFill>
                <a:latin typeface="Times New Roman"/>
                <a:ea typeface="Times New Roman"/>
                <a:cs typeface="Times New Roman"/>
                <a:sym typeface="Times New Roman"/>
              </a:rPr>
              <a:t>Pair-Share Prompt</a:t>
            </a:r>
          </a:p>
          <a:p>
            <a:pPr marL="742950" lvl="0" indent="-285750" algn="l" rtl="0">
              <a:lnSpc>
                <a:spcPct val="102916"/>
              </a:lnSpc>
              <a:spcBef>
                <a:spcPts val="0"/>
              </a:spcBef>
              <a:spcAft>
                <a:spcPts val="0"/>
              </a:spcAft>
              <a:buClr>
                <a:schemeClr val="accent2"/>
              </a:buClr>
              <a:buSzPct val="85000"/>
              <a:buFont typeface="Arial" panose="020B0604020202020204" pitchFamily="34" charset="0"/>
              <a:buChar char="•"/>
            </a:pPr>
            <a:r>
              <a:rPr lang="en-US" sz="1600" dirty="0">
                <a:solidFill>
                  <a:schemeClr val="dk1"/>
                </a:solidFill>
                <a:latin typeface="Times New Roman"/>
                <a:ea typeface="Times New Roman"/>
                <a:cs typeface="Times New Roman"/>
                <a:sym typeface="Times New Roman"/>
              </a:rPr>
              <a:t>With your partner explore what you both have in common and what new things you each discovered from each other about the photo and compassion</a:t>
            </a:r>
          </a:p>
          <a:p>
            <a:pPr marL="457200" lvl="0" algn="l" rtl="0">
              <a:lnSpc>
                <a:spcPct val="102916"/>
              </a:lnSpc>
              <a:spcBef>
                <a:spcPts val="0"/>
              </a:spcBef>
              <a:spcAft>
                <a:spcPts val="0"/>
              </a:spcAft>
              <a:buClr>
                <a:schemeClr val="dk1"/>
              </a:buClr>
              <a:buSzPts val="3600"/>
            </a:pPr>
            <a:r>
              <a:rPr lang="en-US" sz="1600" dirty="0">
                <a:solidFill>
                  <a:schemeClr val="dk1"/>
                </a:solidFill>
                <a:latin typeface="Times New Roman"/>
                <a:ea typeface="Times New Roman"/>
                <a:cs typeface="Times New Roman"/>
                <a:sym typeface="Times New Roman"/>
              </a:rPr>
              <a:t>Whole Group Prompt </a:t>
            </a:r>
          </a:p>
          <a:p>
            <a:pPr marL="742950" lvl="0" indent="-285750" algn="l" rtl="0">
              <a:lnSpc>
                <a:spcPct val="102916"/>
              </a:lnSpc>
              <a:spcBef>
                <a:spcPts val="0"/>
              </a:spcBef>
              <a:spcAft>
                <a:spcPts val="0"/>
              </a:spcAft>
              <a:buClr>
                <a:schemeClr val="accent2"/>
              </a:buClr>
              <a:buSzPct val="85000"/>
              <a:buFont typeface="Arial" panose="020B0604020202020204" pitchFamily="34" charset="0"/>
              <a:buChar char="•"/>
            </a:pPr>
            <a:r>
              <a:rPr lang="en-US" sz="1600" dirty="0">
                <a:solidFill>
                  <a:schemeClr val="dk1"/>
                </a:solidFill>
                <a:latin typeface="Times New Roman"/>
                <a:ea typeface="Times New Roman"/>
                <a:cs typeface="Times New Roman"/>
                <a:sym typeface="Times New Roman"/>
              </a:rPr>
              <a:t>Where did you see compassion in this photo?</a:t>
            </a:r>
          </a:p>
          <a:p>
            <a:pPr marL="742950" lvl="0" indent="-285750" algn="l" rtl="0">
              <a:lnSpc>
                <a:spcPct val="102916"/>
              </a:lnSpc>
              <a:spcBef>
                <a:spcPts val="0"/>
              </a:spcBef>
              <a:spcAft>
                <a:spcPts val="0"/>
              </a:spcAft>
              <a:buClr>
                <a:schemeClr val="accent2"/>
              </a:buClr>
              <a:buSzPct val="85000"/>
              <a:buFont typeface="Arial" panose="020B0604020202020204" pitchFamily="34" charset="0"/>
              <a:buChar char="•"/>
            </a:pPr>
            <a:r>
              <a:rPr lang="en-US" sz="1600" dirty="0">
                <a:solidFill>
                  <a:schemeClr val="dk1"/>
                </a:solidFill>
                <a:latin typeface="Times New Roman"/>
                <a:ea typeface="Times New Roman"/>
                <a:cs typeface="Times New Roman"/>
                <a:sym typeface="Times New Roman"/>
              </a:rPr>
              <a:t>What feelings came up for you? What might that tell you about compassion?</a:t>
            </a:r>
          </a:p>
          <a:p>
            <a:pPr marL="742950" lvl="0" indent="-285750" algn="l" rtl="0">
              <a:lnSpc>
                <a:spcPct val="102916"/>
              </a:lnSpc>
              <a:spcBef>
                <a:spcPts val="0"/>
              </a:spcBef>
              <a:spcAft>
                <a:spcPts val="0"/>
              </a:spcAft>
              <a:buClr>
                <a:schemeClr val="accent2"/>
              </a:buClr>
              <a:buSzPct val="85000"/>
              <a:buFont typeface="Arial" panose="020B0604020202020204" pitchFamily="34" charset="0"/>
              <a:buChar char="•"/>
            </a:pPr>
            <a:r>
              <a:rPr lang="en-US" sz="1600" dirty="0">
                <a:solidFill>
                  <a:schemeClr val="dk1"/>
                </a:solidFill>
                <a:latin typeface="Times New Roman"/>
                <a:ea typeface="Times New Roman"/>
                <a:cs typeface="Times New Roman"/>
                <a:sym typeface="Times New Roman"/>
              </a:rPr>
              <a:t>What did you learn about what it means to have compassion from this photo?</a:t>
            </a:r>
          </a:p>
          <a:p>
            <a:pPr marL="742950" lvl="0" indent="-285750" algn="l" rtl="0">
              <a:lnSpc>
                <a:spcPct val="102916"/>
              </a:lnSpc>
              <a:spcBef>
                <a:spcPts val="0"/>
              </a:spcBef>
              <a:spcAft>
                <a:spcPts val="0"/>
              </a:spcAft>
              <a:buClr>
                <a:schemeClr val="accent2"/>
              </a:buClr>
              <a:buSzPct val="85000"/>
              <a:buFont typeface="Arial" panose="020B0604020202020204" pitchFamily="34" charset="0"/>
              <a:buChar char="•"/>
            </a:pPr>
            <a:r>
              <a:rPr lang="en-US" sz="1600" dirty="0">
                <a:solidFill>
                  <a:schemeClr val="dk1"/>
                </a:solidFill>
                <a:latin typeface="Times New Roman"/>
                <a:ea typeface="Times New Roman"/>
                <a:cs typeface="Times New Roman"/>
                <a:sym typeface="Times New Roman"/>
              </a:rPr>
              <a:t>How was this photo different or similar from the others? </a:t>
            </a:r>
          </a:p>
          <a:p>
            <a:pPr marL="742950" lvl="0" indent="-285750" algn="l" rtl="0">
              <a:lnSpc>
                <a:spcPct val="102916"/>
              </a:lnSpc>
              <a:spcBef>
                <a:spcPts val="0"/>
              </a:spcBef>
              <a:spcAft>
                <a:spcPts val="0"/>
              </a:spcAft>
              <a:buClr>
                <a:schemeClr val="accent2"/>
              </a:buClr>
              <a:buSzPct val="85000"/>
              <a:buFont typeface="Arial" panose="020B0604020202020204" pitchFamily="34" charset="0"/>
              <a:buChar char="•"/>
            </a:pPr>
            <a:r>
              <a:rPr lang="en-US" sz="1600" dirty="0">
                <a:solidFill>
                  <a:schemeClr val="dk1"/>
                </a:solidFill>
                <a:latin typeface="Times New Roman"/>
                <a:ea typeface="Times New Roman"/>
                <a:cs typeface="Times New Roman"/>
                <a:sym typeface="Times New Roman"/>
              </a:rPr>
              <a:t>Did you find that compassion extends to others that you weren’t initially aware of? </a:t>
            </a:r>
          </a:p>
        </p:txBody>
      </p:sp>
    </p:spTree>
    <p:extLst>
      <p:ext uri="{BB962C8B-B14F-4D97-AF65-F5344CB8AC3E}">
        <p14:creationId xmlns:p14="http://schemas.microsoft.com/office/powerpoint/2010/main" val="22199689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67"/>
        <p:cNvGrpSpPr/>
        <p:nvPr/>
      </p:nvGrpSpPr>
      <p:grpSpPr>
        <a:xfrm>
          <a:off x="0" y="0"/>
          <a:ext cx="0" cy="0"/>
          <a:chOff x="0" y="0"/>
          <a:chExt cx="0" cy="0"/>
        </a:xfrm>
      </p:grpSpPr>
      <p:sp>
        <p:nvSpPr>
          <p:cNvPr id="168" name="Google Shape;168;p27"/>
          <p:cNvSpPr txBox="1">
            <a:spLocks noGrp="1"/>
          </p:cNvSpPr>
          <p:nvPr>
            <p:ph type="ctrTitle"/>
          </p:nvPr>
        </p:nvSpPr>
        <p:spPr>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US" sz="2800" b="1" dirty="0">
                <a:latin typeface="Helvetica" pitchFamily="2" charset="0"/>
                <a:ea typeface="Open Sans"/>
                <a:cs typeface="Open Sans"/>
                <a:sym typeface="Open Sans"/>
              </a:rPr>
              <a:t>Lesson Description </a:t>
            </a:r>
            <a:endParaRPr sz="2800" b="1" dirty="0">
              <a:latin typeface="Helvetica" pitchFamily="2" charset="0"/>
              <a:ea typeface="Open Sans"/>
              <a:cs typeface="Open Sans"/>
              <a:sym typeface="Open Sans"/>
            </a:endParaRPr>
          </a:p>
        </p:txBody>
      </p:sp>
      <p:sp>
        <p:nvSpPr>
          <p:cNvPr id="169" name="Google Shape;169;p27"/>
          <p:cNvSpPr txBox="1"/>
          <p:nvPr/>
        </p:nvSpPr>
        <p:spPr>
          <a:xfrm>
            <a:off x="3561671" y="3217583"/>
            <a:ext cx="5613860" cy="1908184"/>
          </a:xfrm>
          <a:prstGeom prst="rect">
            <a:avLst/>
          </a:prstGeom>
          <a:noFill/>
          <a:ln>
            <a:noFill/>
          </a:ln>
        </p:spPr>
        <p:txBody>
          <a:bodyPr spcFirstLastPara="1" wrap="square" lIns="91425" tIns="91425" rIns="91425" bIns="91425" anchor="t" anchorCtr="0">
            <a:spAutoFit/>
          </a:bodyPr>
          <a:lstStyle/>
          <a:p>
            <a:pPr marL="76200" lvl="0" algn="l" rtl="0">
              <a:spcBef>
                <a:spcPts val="0"/>
              </a:spcBef>
              <a:spcAft>
                <a:spcPts val="0"/>
              </a:spcAft>
              <a:buClr>
                <a:schemeClr val="dk1"/>
              </a:buClr>
              <a:buSzPts val="2400"/>
            </a:pPr>
            <a:r>
              <a:rPr lang="en-US" sz="1600" dirty="0">
                <a:solidFill>
                  <a:schemeClr val="dk1"/>
                </a:solidFill>
                <a:highlight>
                  <a:srgbClr val="FFFFFF"/>
                </a:highlight>
                <a:latin typeface="Times New Roman"/>
                <a:ea typeface="Times New Roman"/>
                <a:cs typeface="Times New Roman"/>
                <a:sym typeface="Times New Roman"/>
              </a:rPr>
              <a:t>In this lesson you will conduct an analysis of the different photographs contained within the Shades of Compassion exhibition. In small groups you will conduct a photography analysis using the protocol that your teacher demonstrated in their guided photography analysis. You will be provided a template to conduct your analysis of images and identify traits and characteristics that relate to compassion.</a:t>
            </a:r>
            <a:endParaRPr lang="en-US" sz="1600" dirty="0">
              <a:solidFill>
                <a:schemeClr val="dk1"/>
              </a:solidFill>
              <a:latin typeface="Calibri"/>
              <a:ea typeface="Calibri"/>
              <a:cs typeface="Calibri"/>
              <a:sym typeface="Calibri"/>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sp>
        <p:nvSpPr>
          <p:cNvPr id="174" name="Google Shape;174;p28"/>
          <p:cNvSpPr txBox="1">
            <a:spLocks noGrp="1"/>
          </p:cNvSpPr>
          <p:nvPr>
            <p:ph type="ctrTitle"/>
          </p:nvPr>
        </p:nvSpPr>
        <p:spPr>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US" sz="2800" b="1" dirty="0">
                <a:latin typeface="Helvetica" pitchFamily="2" charset="0"/>
                <a:ea typeface="Open Sans"/>
                <a:cs typeface="Open Sans"/>
                <a:sym typeface="Open Sans"/>
              </a:rPr>
              <a:t>Learning Outcomes </a:t>
            </a:r>
            <a:endParaRPr sz="2800" b="1" dirty="0">
              <a:latin typeface="Helvetica" pitchFamily="2" charset="0"/>
              <a:ea typeface="Open Sans"/>
              <a:cs typeface="Open Sans"/>
              <a:sym typeface="Open Sans"/>
            </a:endParaRPr>
          </a:p>
        </p:txBody>
      </p:sp>
      <p:sp>
        <p:nvSpPr>
          <p:cNvPr id="3" name="Google Shape;169;p27">
            <a:extLst>
              <a:ext uri="{FF2B5EF4-FFF2-40B4-BE49-F238E27FC236}">
                <a16:creationId xmlns:a16="http://schemas.microsoft.com/office/drawing/2014/main" id="{5659CE65-FD9B-F612-BE9B-441A6B636893}"/>
              </a:ext>
            </a:extLst>
          </p:cNvPr>
          <p:cNvSpPr txBox="1"/>
          <p:nvPr/>
        </p:nvSpPr>
        <p:spPr>
          <a:xfrm>
            <a:off x="3561670" y="3217583"/>
            <a:ext cx="6423157" cy="1452611"/>
          </a:xfrm>
          <a:prstGeom prst="rect">
            <a:avLst/>
          </a:prstGeom>
          <a:noFill/>
          <a:ln>
            <a:noFill/>
          </a:ln>
        </p:spPr>
        <p:txBody>
          <a:bodyPr spcFirstLastPara="1" wrap="square" lIns="91425" tIns="91425" rIns="91425" bIns="91425" anchor="t" anchorCtr="0">
            <a:spAutoFit/>
          </a:bodyPr>
          <a:lstStyle/>
          <a:p>
            <a:pPr marL="0" lvl="0" indent="0" algn="l" rtl="0">
              <a:lnSpc>
                <a:spcPct val="102916"/>
              </a:lnSpc>
              <a:spcBef>
                <a:spcPts val="0"/>
              </a:spcBef>
              <a:spcAft>
                <a:spcPts val="0"/>
              </a:spcAft>
              <a:buNone/>
            </a:pPr>
            <a:r>
              <a:rPr lang="en-US" sz="1600" dirty="0">
                <a:solidFill>
                  <a:schemeClr val="dk1"/>
                </a:solidFill>
                <a:highlight>
                  <a:srgbClr val="FFFFFF"/>
                </a:highlight>
                <a:latin typeface="Baskerville" panose="02020502070401020303" pitchFamily="18" charset="0"/>
                <a:ea typeface="Baskerville" panose="02020502070401020303" pitchFamily="18" charset="0"/>
                <a:cs typeface="Times New Roman"/>
                <a:sym typeface="Times New Roman"/>
              </a:rPr>
              <a:t>Students will: </a:t>
            </a:r>
          </a:p>
          <a:p>
            <a:pPr marL="285750" lvl="0" indent="-285750" algn="l" rtl="0">
              <a:lnSpc>
                <a:spcPct val="102916"/>
              </a:lnSpc>
              <a:spcBef>
                <a:spcPts val="0"/>
              </a:spcBef>
              <a:spcAft>
                <a:spcPts val="0"/>
              </a:spcAft>
              <a:buClr>
                <a:schemeClr val="accent2"/>
              </a:buClr>
              <a:buSzPct val="85000"/>
              <a:buFont typeface="Arial" panose="020B0604020202020204" pitchFamily="34" charset="0"/>
              <a:buChar char="•"/>
            </a:pPr>
            <a:r>
              <a:rPr lang="en-US" sz="1600" dirty="0">
                <a:solidFill>
                  <a:schemeClr val="dk1"/>
                </a:solidFill>
                <a:highlight>
                  <a:srgbClr val="FFFFFF"/>
                </a:highlight>
                <a:latin typeface="Baskerville" panose="02020502070401020303" pitchFamily="18" charset="0"/>
                <a:ea typeface="Baskerville" panose="02020502070401020303" pitchFamily="18" charset="0"/>
                <a:cs typeface="Times New Roman"/>
                <a:sym typeface="Times New Roman"/>
              </a:rPr>
              <a:t>Identify how compassion is represented in different contexts and settings</a:t>
            </a:r>
          </a:p>
          <a:p>
            <a:pPr marL="285750" lvl="0" indent="-285750" algn="l" rtl="0">
              <a:lnSpc>
                <a:spcPct val="102916"/>
              </a:lnSpc>
              <a:spcBef>
                <a:spcPts val="0"/>
              </a:spcBef>
              <a:spcAft>
                <a:spcPts val="0"/>
              </a:spcAft>
              <a:buClr>
                <a:schemeClr val="accent2"/>
              </a:buClr>
              <a:buSzPct val="85000"/>
              <a:buFont typeface="Arial" panose="020B0604020202020204" pitchFamily="34" charset="0"/>
              <a:buChar char="•"/>
            </a:pPr>
            <a:r>
              <a:rPr lang="en-US" sz="1600" dirty="0">
                <a:solidFill>
                  <a:schemeClr val="dk1"/>
                </a:solidFill>
                <a:highlight>
                  <a:srgbClr val="FFFFFF"/>
                </a:highlight>
                <a:latin typeface="Baskerville" panose="02020502070401020303" pitchFamily="18" charset="0"/>
                <a:ea typeface="Baskerville" panose="02020502070401020303" pitchFamily="18" charset="0"/>
                <a:cs typeface="Times New Roman"/>
                <a:sym typeface="Times New Roman"/>
              </a:rPr>
              <a:t>Analyze photographs to construct a set of traits, characteristics, and features that provide evidence of compassion.</a:t>
            </a:r>
          </a:p>
          <a:p>
            <a:pPr marL="285750" lvl="0" indent="-285750" algn="l" rtl="0">
              <a:lnSpc>
                <a:spcPct val="102916"/>
              </a:lnSpc>
              <a:spcBef>
                <a:spcPts val="0"/>
              </a:spcBef>
              <a:spcAft>
                <a:spcPts val="0"/>
              </a:spcAft>
              <a:buClr>
                <a:schemeClr val="accent2"/>
              </a:buClr>
              <a:buSzPct val="85000"/>
              <a:buFont typeface="Arial" panose="020B0604020202020204" pitchFamily="34" charset="0"/>
              <a:buChar char="•"/>
            </a:pPr>
            <a:r>
              <a:rPr lang="en-US" sz="1600" dirty="0">
                <a:solidFill>
                  <a:schemeClr val="dk1"/>
                </a:solidFill>
                <a:highlight>
                  <a:srgbClr val="FFFFFF"/>
                </a:highlight>
                <a:latin typeface="Baskerville" panose="02020502070401020303" pitchFamily="18" charset="0"/>
                <a:ea typeface="Baskerville" panose="02020502070401020303" pitchFamily="18" charset="0"/>
                <a:cs typeface="Times New Roman"/>
                <a:sym typeface="Times New Roman"/>
              </a:rPr>
              <a:t>Evaluate media to determine evidence that supports their claims. </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sp>
        <p:nvSpPr>
          <p:cNvPr id="196" name="Google Shape;196;p31"/>
          <p:cNvSpPr txBox="1">
            <a:spLocks noGrp="1"/>
          </p:cNvSpPr>
          <p:nvPr>
            <p:ph type="title"/>
          </p:nvPr>
        </p:nvSpPr>
        <p:spPr>
          <a:xfrm>
            <a:off x="838200" y="458909"/>
            <a:ext cx="10515600" cy="672843"/>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Clr>
                <a:schemeClr val="dk1"/>
              </a:buClr>
              <a:buSzPct val="30555"/>
              <a:buFont typeface="Arial"/>
              <a:buNone/>
            </a:pPr>
            <a:r>
              <a:rPr lang="en-US" sz="2800" b="1" dirty="0">
                <a:latin typeface="Helvetica" pitchFamily="2" charset="0"/>
                <a:ea typeface="Open Sans"/>
                <a:cs typeface="Open Sans"/>
                <a:sym typeface="Open Sans"/>
              </a:rPr>
              <a:t>Review of Photography Analysis </a:t>
            </a:r>
            <a:endParaRPr lang="en-US" sz="2800" dirty="0">
              <a:latin typeface="Helvetica" pitchFamily="2" charset="0"/>
            </a:endParaRPr>
          </a:p>
        </p:txBody>
      </p:sp>
      <p:sp>
        <p:nvSpPr>
          <p:cNvPr id="197" name="Google Shape;197;p31"/>
          <p:cNvSpPr txBox="1">
            <a:spLocks noGrp="1"/>
          </p:cNvSpPr>
          <p:nvPr>
            <p:ph type="body" idx="1"/>
          </p:nvPr>
        </p:nvSpPr>
        <p:spPr>
          <a:xfrm>
            <a:off x="1111470" y="1251237"/>
            <a:ext cx="3113689" cy="2542998"/>
          </a:xfrm>
          <a:prstGeom prst="rect">
            <a:avLst/>
          </a:prstGeom>
        </p:spPr>
        <p:txBody>
          <a:bodyPr spcFirstLastPara="1" wrap="square" lIns="91425" tIns="45700" rIns="91425" bIns="45700" anchor="t" anchorCtr="0">
            <a:noAutofit/>
          </a:bodyPr>
          <a:lstStyle/>
          <a:p>
            <a:pPr marL="0" lvl="0" indent="0" algn="l" rtl="0">
              <a:lnSpc>
                <a:spcPct val="100000"/>
              </a:lnSpc>
              <a:spcBef>
                <a:spcPts val="0"/>
              </a:spcBef>
              <a:spcAft>
                <a:spcPts val="0"/>
              </a:spcAft>
              <a:buNone/>
            </a:pPr>
            <a:r>
              <a:rPr lang="en-US" sz="1600" dirty="0">
                <a:solidFill>
                  <a:schemeClr val="accent2"/>
                </a:solidFill>
                <a:latin typeface="Baskerville" panose="02020502070401020303" pitchFamily="18" charset="0"/>
                <a:ea typeface="Baskerville" panose="02020502070401020303" pitchFamily="18" charset="0"/>
                <a:cs typeface="Times New Roman"/>
                <a:sym typeface="Times New Roman"/>
              </a:rPr>
              <a:t>Step 1: </a:t>
            </a:r>
            <a:endParaRPr sz="1600" dirty="0">
              <a:solidFill>
                <a:schemeClr val="accent2"/>
              </a:solidFill>
              <a:latin typeface="Baskerville" panose="02020502070401020303" pitchFamily="18" charset="0"/>
              <a:ea typeface="Baskerville" panose="02020502070401020303" pitchFamily="18" charset="0"/>
              <a:cs typeface="Times New Roman"/>
              <a:sym typeface="Times New Roman"/>
            </a:endParaRPr>
          </a:p>
          <a:p>
            <a:pPr marL="0" lvl="0" indent="0" algn="l" rtl="0">
              <a:lnSpc>
                <a:spcPct val="100000"/>
              </a:lnSpc>
              <a:spcBef>
                <a:spcPts val="0"/>
              </a:spcBef>
              <a:spcAft>
                <a:spcPts val="0"/>
              </a:spcAft>
              <a:buNone/>
            </a:pPr>
            <a:r>
              <a:rPr lang="en-US" sz="1600" dirty="0">
                <a:latin typeface="Times New Roman"/>
                <a:ea typeface="Times New Roman"/>
                <a:cs typeface="Times New Roman"/>
                <a:sym typeface="Times New Roman"/>
              </a:rPr>
              <a:t>Take a few minutes to observe the image. Look at it overall, then examine individual items. Next, divide the photo into smaller sections and study each section to see what new details become visible.</a:t>
            </a:r>
          </a:p>
          <a:p>
            <a:pPr marL="285750" indent="-285750">
              <a:lnSpc>
                <a:spcPct val="100000"/>
              </a:lnSpc>
              <a:spcBef>
                <a:spcPts val="0"/>
              </a:spcBef>
              <a:buClr>
                <a:schemeClr val="accent2"/>
              </a:buClr>
            </a:pPr>
            <a:r>
              <a:rPr lang="en-US" sz="1600" dirty="0">
                <a:latin typeface="Times New Roman"/>
                <a:ea typeface="Times New Roman"/>
                <a:cs typeface="Times New Roman"/>
                <a:sym typeface="Times New Roman"/>
              </a:rPr>
              <a:t>Living Things</a:t>
            </a:r>
          </a:p>
          <a:p>
            <a:pPr marL="285750" indent="-285750">
              <a:lnSpc>
                <a:spcPct val="100000"/>
              </a:lnSpc>
              <a:spcBef>
                <a:spcPts val="0"/>
              </a:spcBef>
              <a:buClr>
                <a:schemeClr val="accent2"/>
              </a:buClr>
            </a:pPr>
            <a:r>
              <a:rPr lang="en-US" sz="1600" dirty="0">
                <a:latin typeface="Times New Roman"/>
                <a:ea typeface="Times New Roman"/>
                <a:cs typeface="Times New Roman"/>
                <a:sym typeface="Times New Roman"/>
              </a:rPr>
              <a:t>Objects</a:t>
            </a:r>
          </a:p>
          <a:p>
            <a:pPr marL="285750" indent="-285750">
              <a:lnSpc>
                <a:spcPct val="100000"/>
              </a:lnSpc>
              <a:spcBef>
                <a:spcPts val="0"/>
              </a:spcBef>
              <a:buClr>
                <a:schemeClr val="accent2"/>
              </a:buClr>
            </a:pPr>
            <a:r>
              <a:rPr lang="en-US" sz="1600" dirty="0">
                <a:latin typeface="Times New Roman"/>
                <a:ea typeface="Times New Roman"/>
                <a:cs typeface="Times New Roman"/>
                <a:sym typeface="Times New Roman"/>
              </a:rPr>
              <a:t>Activities </a:t>
            </a:r>
          </a:p>
          <a:p>
            <a:pPr marL="0" lvl="0" indent="0" algn="l" rtl="0">
              <a:spcBef>
                <a:spcPts val="1000"/>
              </a:spcBef>
              <a:spcAft>
                <a:spcPts val="0"/>
              </a:spcAft>
              <a:buNone/>
            </a:pPr>
            <a:endParaRPr sz="1600" dirty="0">
              <a:latin typeface="Baskerville" panose="02020502070401020303" pitchFamily="18" charset="0"/>
              <a:ea typeface="Baskerville" panose="02020502070401020303" pitchFamily="18" charset="0"/>
            </a:endParaRPr>
          </a:p>
        </p:txBody>
      </p:sp>
      <p:sp>
        <p:nvSpPr>
          <p:cNvPr id="23" name="Google Shape;197;p31">
            <a:extLst>
              <a:ext uri="{FF2B5EF4-FFF2-40B4-BE49-F238E27FC236}">
                <a16:creationId xmlns:a16="http://schemas.microsoft.com/office/drawing/2014/main" id="{7C9871B9-EF4E-A39D-86A6-5144B0E4D09F}"/>
              </a:ext>
            </a:extLst>
          </p:cNvPr>
          <p:cNvSpPr txBox="1">
            <a:spLocks/>
          </p:cNvSpPr>
          <p:nvPr/>
        </p:nvSpPr>
        <p:spPr>
          <a:xfrm>
            <a:off x="4964486" y="1324221"/>
            <a:ext cx="3113689" cy="2542998"/>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304800" algn="l" rtl="0">
              <a:lnSpc>
                <a:spcPct val="90000"/>
              </a:lnSpc>
              <a:spcBef>
                <a:spcPts val="1000"/>
              </a:spcBef>
              <a:spcAft>
                <a:spcPts val="0"/>
              </a:spcAft>
              <a:buClr>
                <a:schemeClr val="dk1"/>
              </a:buClr>
              <a:buSzPts val="1200"/>
              <a:buFont typeface="Arial"/>
              <a:buChar char="•"/>
              <a:defRPr sz="1200" b="0" i="0" u="none" strike="noStrike" cap="none">
                <a:solidFill>
                  <a:schemeClr val="dk1"/>
                </a:solidFill>
                <a:latin typeface="Libre Baskerville"/>
                <a:ea typeface="Libre Baskerville"/>
                <a:cs typeface="Libre Baskerville"/>
                <a:sym typeface="Libre Baskerville"/>
              </a:defRPr>
            </a:lvl1pPr>
            <a:lvl2pPr marL="914400" marR="0" lvl="1" indent="-304800" algn="l" rtl="0">
              <a:lnSpc>
                <a:spcPct val="90000"/>
              </a:lnSpc>
              <a:spcBef>
                <a:spcPts val="500"/>
              </a:spcBef>
              <a:spcAft>
                <a:spcPts val="0"/>
              </a:spcAft>
              <a:buClr>
                <a:schemeClr val="dk1"/>
              </a:buClr>
              <a:buSzPts val="1200"/>
              <a:buFont typeface="Arial"/>
              <a:buChar char="•"/>
              <a:defRPr sz="1200" b="0" i="0" u="none" strike="noStrike" cap="none">
                <a:solidFill>
                  <a:schemeClr val="dk1"/>
                </a:solidFill>
                <a:latin typeface="Libre Baskerville"/>
                <a:ea typeface="Libre Baskerville"/>
                <a:cs typeface="Libre Baskerville"/>
                <a:sym typeface="Libre Baskerville"/>
              </a:defRPr>
            </a:lvl2pPr>
            <a:lvl3pPr marL="1371600" marR="0" lvl="2" indent="-304800" algn="l" rtl="0">
              <a:lnSpc>
                <a:spcPct val="90000"/>
              </a:lnSpc>
              <a:spcBef>
                <a:spcPts val="500"/>
              </a:spcBef>
              <a:spcAft>
                <a:spcPts val="0"/>
              </a:spcAft>
              <a:buClr>
                <a:schemeClr val="dk1"/>
              </a:buClr>
              <a:buSzPts val="1200"/>
              <a:buFont typeface="Arial"/>
              <a:buChar char="•"/>
              <a:defRPr sz="1200" b="0" i="0" u="none" strike="noStrike" cap="none">
                <a:solidFill>
                  <a:schemeClr val="dk1"/>
                </a:solidFill>
                <a:latin typeface="Libre Baskerville"/>
                <a:ea typeface="Libre Baskerville"/>
                <a:cs typeface="Libre Baskerville"/>
                <a:sym typeface="Libre Baskerville"/>
              </a:defRPr>
            </a:lvl3pPr>
            <a:lvl4pPr marL="1828800" marR="0" lvl="3" indent="-304800" algn="l" rtl="0">
              <a:lnSpc>
                <a:spcPct val="90000"/>
              </a:lnSpc>
              <a:spcBef>
                <a:spcPts val="500"/>
              </a:spcBef>
              <a:spcAft>
                <a:spcPts val="0"/>
              </a:spcAft>
              <a:buClr>
                <a:schemeClr val="dk1"/>
              </a:buClr>
              <a:buSzPts val="1200"/>
              <a:buFont typeface="Arial"/>
              <a:buChar char="•"/>
              <a:defRPr sz="1200" b="0" i="0" u="none" strike="noStrike" cap="none">
                <a:solidFill>
                  <a:schemeClr val="dk1"/>
                </a:solidFill>
                <a:latin typeface="Libre Baskerville"/>
                <a:ea typeface="Libre Baskerville"/>
                <a:cs typeface="Libre Baskerville"/>
                <a:sym typeface="Libre Baskerville"/>
              </a:defRPr>
            </a:lvl4pPr>
            <a:lvl5pPr marL="2286000" marR="0" lvl="4" indent="-304800" algn="l" rtl="0">
              <a:lnSpc>
                <a:spcPct val="90000"/>
              </a:lnSpc>
              <a:spcBef>
                <a:spcPts val="500"/>
              </a:spcBef>
              <a:spcAft>
                <a:spcPts val="0"/>
              </a:spcAft>
              <a:buClr>
                <a:schemeClr val="dk1"/>
              </a:buClr>
              <a:buSzPts val="1200"/>
              <a:buFont typeface="Arial"/>
              <a:buChar char="•"/>
              <a:defRPr sz="1200" b="0" i="0" u="none" strike="noStrike" cap="none">
                <a:solidFill>
                  <a:schemeClr val="dk1"/>
                </a:solidFill>
                <a:latin typeface="Libre Baskerville"/>
                <a:ea typeface="Libre Baskerville"/>
                <a:cs typeface="Libre Baskerville"/>
                <a:sym typeface="Libre Baskerville"/>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indent="0">
              <a:lnSpc>
                <a:spcPct val="100000"/>
              </a:lnSpc>
              <a:spcBef>
                <a:spcPts val="0"/>
              </a:spcBef>
              <a:buFont typeface="Arial"/>
              <a:buNone/>
            </a:pPr>
            <a:r>
              <a:rPr lang="en-US" sz="1600" dirty="0">
                <a:solidFill>
                  <a:schemeClr val="accent2"/>
                </a:solidFill>
                <a:latin typeface="Baskerville" panose="02020502070401020303" pitchFamily="18" charset="0"/>
                <a:ea typeface="Baskerville" panose="02020502070401020303" pitchFamily="18" charset="0"/>
                <a:cs typeface="Times New Roman"/>
                <a:sym typeface="Times New Roman"/>
              </a:rPr>
              <a:t>Step 2: </a:t>
            </a:r>
          </a:p>
          <a:p>
            <a:pPr marL="0" lvl="0" indent="0" algn="l" rtl="0">
              <a:lnSpc>
                <a:spcPct val="100000"/>
              </a:lnSpc>
              <a:spcBef>
                <a:spcPts val="0"/>
              </a:spcBef>
              <a:spcAft>
                <a:spcPts val="0"/>
              </a:spcAft>
              <a:buNone/>
            </a:pPr>
            <a:r>
              <a:rPr lang="en-US" sz="1600" dirty="0">
                <a:highlight>
                  <a:srgbClr val="FFFFFF"/>
                </a:highlight>
                <a:latin typeface="Times New Roman"/>
                <a:ea typeface="Times New Roman"/>
                <a:cs typeface="Times New Roman"/>
                <a:sym typeface="Times New Roman"/>
              </a:rPr>
              <a:t>Based on what you’ve observe and felt, what stories might it be telling us?</a:t>
            </a:r>
          </a:p>
          <a:p>
            <a:pPr marL="0" indent="0">
              <a:buFont typeface="Arial"/>
              <a:buNone/>
            </a:pPr>
            <a:endParaRPr lang="en-US" sz="1600" dirty="0">
              <a:latin typeface="Baskerville" panose="02020502070401020303" pitchFamily="18" charset="0"/>
              <a:ea typeface="Baskerville" panose="02020502070401020303" pitchFamily="18" charset="0"/>
            </a:endParaRPr>
          </a:p>
        </p:txBody>
      </p:sp>
      <p:sp>
        <p:nvSpPr>
          <p:cNvPr id="25" name="Google Shape;197;p31">
            <a:extLst>
              <a:ext uri="{FF2B5EF4-FFF2-40B4-BE49-F238E27FC236}">
                <a16:creationId xmlns:a16="http://schemas.microsoft.com/office/drawing/2014/main" id="{B9692D2C-B6CE-2242-2E0A-8AE6DBB905AE}"/>
              </a:ext>
            </a:extLst>
          </p:cNvPr>
          <p:cNvSpPr txBox="1">
            <a:spLocks/>
          </p:cNvSpPr>
          <p:nvPr/>
        </p:nvSpPr>
        <p:spPr>
          <a:xfrm>
            <a:off x="8817502" y="1222974"/>
            <a:ext cx="3113689" cy="2542998"/>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304800" algn="l" rtl="0">
              <a:lnSpc>
                <a:spcPct val="90000"/>
              </a:lnSpc>
              <a:spcBef>
                <a:spcPts val="1000"/>
              </a:spcBef>
              <a:spcAft>
                <a:spcPts val="0"/>
              </a:spcAft>
              <a:buClr>
                <a:schemeClr val="dk1"/>
              </a:buClr>
              <a:buSzPts val="1200"/>
              <a:buFont typeface="Arial"/>
              <a:buChar char="•"/>
              <a:defRPr sz="1200" b="0" i="0" u="none" strike="noStrike" cap="none">
                <a:solidFill>
                  <a:schemeClr val="dk1"/>
                </a:solidFill>
                <a:latin typeface="Libre Baskerville"/>
                <a:ea typeface="Libre Baskerville"/>
                <a:cs typeface="Libre Baskerville"/>
                <a:sym typeface="Libre Baskerville"/>
              </a:defRPr>
            </a:lvl1pPr>
            <a:lvl2pPr marL="914400" marR="0" lvl="1" indent="-304800" algn="l" rtl="0">
              <a:lnSpc>
                <a:spcPct val="90000"/>
              </a:lnSpc>
              <a:spcBef>
                <a:spcPts val="500"/>
              </a:spcBef>
              <a:spcAft>
                <a:spcPts val="0"/>
              </a:spcAft>
              <a:buClr>
                <a:schemeClr val="dk1"/>
              </a:buClr>
              <a:buSzPts val="1200"/>
              <a:buFont typeface="Arial"/>
              <a:buChar char="•"/>
              <a:defRPr sz="1200" b="0" i="0" u="none" strike="noStrike" cap="none">
                <a:solidFill>
                  <a:schemeClr val="dk1"/>
                </a:solidFill>
                <a:latin typeface="Libre Baskerville"/>
                <a:ea typeface="Libre Baskerville"/>
                <a:cs typeface="Libre Baskerville"/>
                <a:sym typeface="Libre Baskerville"/>
              </a:defRPr>
            </a:lvl2pPr>
            <a:lvl3pPr marL="1371600" marR="0" lvl="2" indent="-304800" algn="l" rtl="0">
              <a:lnSpc>
                <a:spcPct val="90000"/>
              </a:lnSpc>
              <a:spcBef>
                <a:spcPts val="500"/>
              </a:spcBef>
              <a:spcAft>
                <a:spcPts val="0"/>
              </a:spcAft>
              <a:buClr>
                <a:schemeClr val="dk1"/>
              </a:buClr>
              <a:buSzPts val="1200"/>
              <a:buFont typeface="Arial"/>
              <a:buChar char="•"/>
              <a:defRPr sz="1200" b="0" i="0" u="none" strike="noStrike" cap="none">
                <a:solidFill>
                  <a:schemeClr val="dk1"/>
                </a:solidFill>
                <a:latin typeface="Libre Baskerville"/>
                <a:ea typeface="Libre Baskerville"/>
                <a:cs typeface="Libre Baskerville"/>
                <a:sym typeface="Libre Baskerville"/>
              </a:defRPr>
            </a:lvl3pPr>
            <a:lvl4pPr marL="1828800" marR="0" lvl="3" indent="-304800" algn="l" rtl="0">
              <a:lnSpc>
                <a:spcPct val="90000"/>
              </a:lnSpc>
              <a:spcBef>
                <a:spcPts val="500"/>
              </a:spcBef>
              <a:spcAft>
                <a:spcPts val="0"/>
              </a:spcAft>
              <a:buClr>
                <a:schemeClr val="dk1"/>
              </a:buClr>
              <a:buSzPts val="1200"/>
              <a:buFont typeface="Arial"/>
              <a:buChar char="•"/>
              <a:defRPr sz="1200" b="0" i="0" u="none" strike="noStrike" cap="none">
                <a:solidFill>
                  <a:schemeClr val="dk1"/>
                </a:solidFill>
                <a:latin typeface="Libre Baskerville"/>
                <a:ea typeface="Libre Baskerville"/>
                <a:cs typeface="Libre Baskerville"/>
                <a:sym typeface="Libre Baskerville"/>
              </a:defRPr>
            </a:lvl4pPr>
            <a:lvl5pPr marL="2286000" marR="0" lvl="4" indent="-304800" algn="l" rtl="0">
              <a:lnSpc>
                <a:spcPct val="90000"/>
              </a:lnSpc>
              <a:spcBef>
                <a:spcPts val="500"/>
              </a:spcBef>
              <a:spcAft>
                <a:spcPts val="0"/>
              </a:spcAft>
              <a:buClr>
                <a:schemeClr val="dk1"/>
              </a:buClr>
              <a:buSzPts val="1200"/>
              <a:buFont typeface="Arial"/>
              <a:buChar char="•"/>
              <a:defRPr sz="1200" b="0" i="0" u="none" strike="noStrike" cap="none">
                <a:solidFill>
                  <a:schemeClr val="dk1"/>
                </a:solidFill>
                <a:latin typeface="Libre Baskerville"/>
                <a:ea typeface="Libre Baskerville"/>
                <a:cs typeface="Libre Baskerville"/>
                <a:sym typeface="Libre Baskerville"/>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indent="0">
              <a:lnSpc>
                <a:spcPct val="100000"/>
              </a:lnSpc>
              <a:spcBef>
                <a:spcPts val="0"/>
              </a:spcBef>
              <a:buFont typeface="Arial"/>
              <a:buNone/>
            </a:pPr>
            <a:r>
              <a:rPr lang="en-US" sz="1600" dirty="0">
                <a:solidFill>
                  <a:schemeClr val="accent2"/>
                </a:solidFill>
                <a:latin typeface="Baskerville" panose="02020502070401020303" pitchFamily="18" charset="0"/>
                <a:ea typeface="Baskerville" panose="02020502070401020303" pitchFamily="18" charset="0"/>
                <a:cs typeface="Times New Roman"/>
                <a:sym typeface="Times New Roman"/>
              </a:rPr>
              <a:t>Step 3: </a:t>
            </a:r>
          </a:p>
          <a:p>
            <a:pPr marL="0" indent="0">
              <a:lnSpc>
                <a:spcPct val="100000"/>
              </a:lnSpc>
              <a:spcBef>
                <a:spcPts val="0"/>
              </a:spcBef>
              <a:buFont typeface="Arial"/>
              <a:buNone/>
            </a:pPr>
            <a:r>
              <a:rPr lang="en-US" sz="1600" dirty="0">
                <a:highlight>
                  <a:srgbClr val="FFFFFF"/>
                </a:highlight>
                <a:latin typeface="Times New Roman"/>
                <a:ea typeface="Times New Roman"/>
                <a:cs typeface="Times New Roman"/>
                <a:sym typeface="Times New Roman"/>
              </a:rPr>
              <a:t>Wonder - What questions does this photo raise for you? Where might you find the answer?</a:t>
            </a:r>
            <a:endParaRPr lang="en-US" sz="1600" dirty="0">
              <a:latin typeface="Baskerville" panose="02020502070401020303" pitchFamily="18" charset="0"/>
              <a:ea typeface="Baskerville" panose="02020502070401020303" pitchFamily="18" charset="0"/>
            </a:endParaRPr>
          </a:p>
        </p:txBody>
      </p:sp>
      <p:pic>
        <p:nvPicPr>
          <p:cNvPr id="28" name="Picture 27">
            <a:extLst>
              <a:ext uri="{FF2B5EF4-FFF2-40B4-BE49-F238E27FC236}">
                <a16:creationId xmlns:a16="http://schemas.microsoft.com/office/drawing/2014/main" id="{C9984F06-BA20-A236-EBA4-C794D0DAD781}"/>
              </a:ext>
            </a:extLst>
          </p:cNvPr>
          <p:cNvPicPr>
            <a:picLocks noChangeAspect="1"/>
          </p:cNvPicPr>
          <p:nvPr/>
        </p:nvPicPr>
        <p:blipFill>
          <a:blip r:embed="rId3"/>
          <a:stretch>
            <a:fillRect/>
          </a:stretch>
        </p:blipFill>
        <p:spPr>
          <a:xfrm>
            <a:off x="491359" y="1366848"/>
            <a:ext cx="419940" cy="419940"/>
          </a:xfrm>
          <a:prstGeom prst="rect">
            <a:avLst/>
          </a:prstGeom>
        </p:spPr>
      </p:pic>
      <p:pic>
        <p:nvPicPr>
          <p:cNvPr id="30" name="Picture 29">
            <a:extLst>
              <a:ext uri="{FF2B5EF4-FFF2-40B4-BE49-F238E27FC236}">
                <a16:creationId xmlns:a16="http://schemas.microsoft.com/office/drawing/2014/main" id="{8CEAA332-CC16-2E86-4206-C96E903B2F21}"/>
              </a:ext>
            </a:extLst>
          </p:cNvPr>
          <p:cNvPicPr>
            <a:picLocks noChangeAspect="1"/>
          </p:cNvPicPr>
          <p:nvPr/>
        </p:nvPicPr>
        <p:blipFill>
          <a:blip r:embed="rId4"/>
          <a:stretch>
            <a:fillRect/>
          </a:stretch>
        </p:blipFill>
        <p:spPr>
          <a:xfrm>
            <a:off x="4307304" y="1324221"/>
            <a:ext cx="557275" cy="393371"/>
          </a:xfrm>
          <a:prstGeom prst="rect">
            <a:avLst/>
          </a:prstGeom>
        </p:spPr>
      </p:pic>
      <p:sp>
        <p:nvSpPr>
          <p:cNvPr id="31" name="Google Shape;197;p31">
            <a:extLst>
              <a:ext uri="{FF2B5EF4-FFF2-40B4-BE49-F238E27FC236}">
                <a16:creationId xmlns:a16="http://schemas.microsoft.com/office/drawing/2014/main" id="{1CB9BC68-D583-A967-DDC8-C0CDEC06459D}"/>
              </a:ext>
            </a:extLst>
          </p:cNvPr>
          <p:cNvSpPr txBox="1">
            <a:spLocks/>
          </p:cNvSpPr>
          <p:nvPr/>
        </p:nvSpPr>
        <p:spPr>
          <a:xfrm>
            <a:off x="1111470" y="4136703"/>
            <a:ext cx="3113689" cy="2542998"/>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304800" algn="l" rtl="0">
              <a:lnSpc>
                <a:spcPct val="90000"/>
              </a:lnSpc>
              <a:spcBef>
                <a:spcPts val="1000"/>
              </a:spcBef>
              <a:spcAft>
                <a:spcPts val="0"/>
              </a:spcAft>
              <a:buClr>
                <a:schemeClr val="dk1"/>
              </a:buClr>
              <a:buSzPts val="1200"/>
              <a:buFont typeface="Arial"/>
              <a:buChar char="•"/>
              <a:defRPr sz="1200" b="0" i="0" u="none" strike="noStrike" cap="none">
                <a:solidFill>
                  <a:schemeClr val="dk1"/>
                </a:solidFill>
                <a:latin typeface="Libre Baskerville"/>
                <a:ea typeface="Libre Baskerville"/>
                <a:cs typeface="Libre Baskerville"/>
                <a:sym typeface="Libre Baskerville"/>
              </a:defRPr>
            </a:lvl1pPr>
            <a:lvl2pPr marL="914400" marR="0" lvl="1" indent="-304800" algn="l" rtl="0">
              <a:lnSpc>
                <a:spcPct val="90000"/>
              </a:lnSpc>
              <a:spcBef>
                <a:spcPts val="500"/>
              </a:spcBef>
              <a:spcAft>
                <a:spcPts val="0"/>
              </a:spcAft>
              <a:buClr>
                <a:schemeClr val="dk1"/>
              </a:buClr>
              <a:buSzPts val="1200"/>
              <a:buFont typeface="Arial"/>
              <a:buChar char="•"/>
              <a:defRPr sz="1200" b="0" i="0" u="none" strike="noStrike" cap="none">
                <a:solidFill>
                  <a:schemeClr val="dk1"/>
                </a:solidFill>
                <a:latin typeface="Libre Baskerville"/>
                <a:ea typeface="Libre Baskerville"/>
                <a:cs typeface="Libre Baskerville"/>
                <a:sym typeface="Libre Baskerville"/>
              </a:defRPr>
            </a:lvl2pPr>
            <a:lvl3pPr marL="1371600" marR="0" lvl="2" indent="-304800" algn="l" rtl="0">
              <a:lnSpc>
                <a:spcPct val="90000"/>
              </a:lnSpc>
              <a:spcBef>
                <a:spcPts val="500"/>
              </a:spcBef>
              <a:spcAft>
                <a:spcPts val="0"/>
              </a:spcAft>
              <a:buClr>
                <a:schemeClr val="dk1"/>
              </a:buClr>
              <a:buSzPts val="1200"/>
              <a:buFont typeface="Arial"/>
              <a:buChar char="•"/>
              <a:defRPr sz="1200" b="0" i="0" u="none" strike="noStrike" cap="none">
                <a:solidFill>
                  <a:schemeClr val="dk1"/>
                </a:solidFill>
                <a:latin typeface="Libre Baskerville"/>
                <a:ea typeface="Libre Baskerville"/>
                <a:cs typeface="Libre Baskerville"/>
                <a:sym typeface="Libre Baskerville"/>
              </a:defRPr>
            </a:lvl3pPr>
            <a:lvl4pPr marL="1828800" marR="0" lvl="3" indent="-304800" algn="l" rtl="0">
              <a:lnSpc>
                <a:spcPct val="90000"/>
              </a:lnSpc>
              <a:spcBef>
                <a:spcPts val="500"/>
              </a:spcBef>
              <a:spcAft>
                <a:spcPts val="0"/>
              </a:spcAft>
              <a:buClr>
                <a:schemeClr val="dk1"/>
              </a:buClr>
              <a:buSzPts val="1200"/>
              <a:buFont typeface="Arial"/>
              <a:buChar char="•"/>
              <a:defRPr sz="1200" b="0" i="0" u="none" strike="noStrike" cap="none">
                <a:solidFill>
                  <a:schemeClr val="dk1"/>
                </a:solidFill>
                <a:latin typeface="Libre Baskerville"/>
                <a:ea typeface="Libre Baskerville"/>
                <a:cs typeface="Libre Baskerville"/>
                <a:sym typeface="Libre Baskerville"/>
              </a:defRPr>
            </a:lvl4pPr>
            <a:lvl5pPr marL="2286000" marR="0" lvl="4" indent="-304800" algn="l" rtl="0">
              <a:lnSpc>
                <a:spcPct val="90000"/>
              </a:lnSpc>
              <a:spcBef>
                <a:spcPts val="500"/>
              </a:spcBef>
              <a:spcAft>
                <a:spcPts val="0"/>
              </a:spcAft>
              <a:buClr>
                <a:schemeClr val="dk1"/>
              </a:buClr>
              <a:buSzPts val="1200"/>
              <a:buFont typeface="Arial"/>
              <a:buChar char="•"/>
              <a:defRPr sz="1200" b="0" i="0" u="none" strike="noStrike" cap="none">
                <a:solidFill>
                  <a:schemeClr val="dk1"/>
                </a:solidFill>
                <a:latin typeface="Libre Baskerville"/>
                <a:ea typeface="Libre Baskerville"/>
                <a:cs typeface="Libre Baskerville"/>
                <a:sym typeface="Libre Baskerville"/>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indent="0">
              <a:lnSpc>
                <a:spcPct val="100000"/>
              </a:lnSpc>
              <a:spcBef>
                <a:spcPts val="0"/>
              </a:spcBef>
              <a:buFont typeface="Arial"/>
              <a:buNone/>
            </a:pPr>
            <a:r>
              <a:rPr lang="en-US" sz="1600" dirty="0">
                <a:solidFill>
                  <a:schemeClr val="accent2"/>
                </a:solidFill>
                <a:latin typeface="Baskerville" panose="02020502070401020303" pitchFamily="18" charset="0"/>
                <a:ea typeface="Baskerville" panose="02020502070401020303" pitchFamily="18" charset="0"/>
                <a:cs typeface="Times New Roman"/>
                <a:sym typeface="Times New Roman"/>
              </a:rPr>
              <a:t>Step 4: </a:t>
            </a:r>
          </a:p>
          <a:p>
            <a:pPr marL="0" lvl="0" indent="0" algn="l" rtl="0">
              <a:lnSpc>
                <a:spcPct val="100000"/>
              </a:lnSpc>
              <a:spcBef>
                <a:spcPts val="0"/>
              </a:spcBef>
              <a:spcAft>
                <a:spcPts val="0"/>
              </a:spcAft>
              <a:buNone/>
            </a:pPr>
            <a:r>
              <a:rPr lang="en-US" sz="1600" dirty="0">
                <a:highlight>
                  <a:srgbClr val="FFFFFF"/>
                </a:highlight>
                <a:latin typeface="Times New Roman"/>
                <a:ea typeface="Times New Roman"/>
                <a:cs typeface="Times New Roman"/>
                <a:sym typeface="Times New Roman"/>
              </a:rPr>
              <a:t>What Was Most Impactful to you in this Photo?</a:t>
            </a:r>
          </a:p>
          <a:p>
            <a:pPr marL="0" indent="0">
              <a:buFont typeface="Arial"/>
              <a:buNone/>
            </a:pPr>
            <a:endParaRPr lang="en-US" sz="1600" dirty="0">
              <a:latin typeface="Baskerville" panose="02020502070401020303" pitchFamily="18" charset="0"/>
              <a:ea typeface="Baskerville" panose="02020502070401020303" pitchFamily="18" charset="0"/>
            </a:endParaRPr>
          </a:p>
        </p:txBody>
      </p:sp>
      <p:sp>
        <p:nvSpPr>
          <p:cNvPr id="32" name="Google Shape;197;p31">
            <a:extLst>
              <a:ext uri="{FF2B5EF4-FFF2-40B4-BE49-F238E27FC236}">
                <a16:creationId xmlns:a16="http://schemas.microsoft.com/office/drawing/2014/main" id="{679DAF58-E967-F35F-8C6B-D8093CB92D25}"/>
              </a:ext>
            </a:extLst>
          </p:cNvPr>
          <p:cNvSpPr txBox="1">
            <a:spLocks/>
          </p:cNvSpPr>
          <p:nvPr/>
        </p:nvSpPr>
        <p:spPr>
          <a:xfrm>
            <a:off x="4964486" y="4108440"/>
            <a:ext cx="3113689" cy="2542998"/>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304800" algn="l" rtl="0">
              <a:lnSpc>
                <a:spcPct val="90000"/>
              </a:lnSpc>
              <a:spcBef>
                <a:spcPts val="1000"/>
              </a:spcBef>
              <a:spcAft>
                <a:spcPts val="0"/>
              </a:spcAft>
              <a:buClr>
                <a:schemeClr val="dk1"/>
              </a:buClr>
              <a:buSzPts val="1200"/>
              <a:buFont typeface="Arial"/>
              <a:buChar char="•"/>
              <a:defRPr sz="1200" b="0" i="0" u="none" strike="noStrike" cap="none">
                <a:solidFill>
                  <a:schemeClr val="dk1"/>
                </a:solidFill>
                <a:latin typeface="Libre Baskerville"/>
                <a:ea typeface="Libre Baskerville"/>
                <a:cs typeface="Libre Baskerville"/>
                <a:sym typeface="Libre Baskerville"/>
              </a:defRPr>
            </a:lvl1pPr>
            <a:lvl2pPr marL="914400" marR="0" lvl="1" indent="-304800" algn="l" rtl="0">
              <a:lnSpc>
                <a:spcPct val="90000"/>
              </a:lnSpc>
              <a:spcBef>
                <a:spcPts val="500"/>
              </a:spcBef>
              <a:spcAft>
                <a:spcPts val="0"/>
              </a:spcAft>
              <a:buClr>
                <a:schemeClr val="dk1"/>
              </a:buClr>
              <a:buSzPts val="1200"/>
              <a:buFont typeface="Arial"/>
              <a:buChar char="•"/>
              <a:defRPr sz="1200" b="0" i="0" u="none" strike="noStrike" cap="none">
                <a:solidFill>
                  <a:schemeClr val="dk1"/>
                </a:solidFill>
                <a:latin typeface="Libre Baskerville"/>
                <a:ea typeface="Libre Baskerville"/>
                <a:cs typeface="Libre Baskerville"/>
                <a:sym typeface="Libre Baskerville"/>
              </a:defRPr>
            </a:lvl2pPr>
            <a:lvl3pPr marL="1371600" marR="0" lvl="2" indent="-304800" algn="l" rtl="0">
              <a:lnSpc>
                <a:spcPct val="90000"/>
              </a:lnSpc>
              <a:spcBef>
                <a:spcPts val="500"/>
              </a:spcBef>
              <a:spcAft>
                <a:spcPts val="0"/>
              </a:spcAft>
              <a:buClr>
                <a:schemeClr val="dk1"/>
              </a:buClr>
              <a:buSzPts val="1200"/>
              <a:buFont typeface="Arial"/>
              <a:buChar char="•"/>
              <a:defRPr sz="1200" b="0" i="0" u="none" strike="noStrike" cap="none">
                <a:solidFill>
                  <a:schemeClr val="dk1"/>
                </a:solidFill>
                <a:latin typeface="Libre Baskerville"/>
                <a:ea typeface="Libre Baskerville"/>
                <a:cs typeface="Libre Baskerville"/>
                <a:sym typeface="Libre Baskerville"/>
              </a:defRPr>
            </a:lvl3pPr>
            <a:lvl4pPr marL="1828800" marR="0" lvl="3" indent="-304800" algn="l" rtl="0">
              <a:lnSpc>
                <a:spcPct val="90000"/>
              </a:lnSpc>
              <a:spcBef>
                <a:spcPts val="500"/>
              </a:spcBef>
              <a:spcAft>
                <a:spcPts val="0"/>
              </a:spcAft>
              <a:buClr>
                <a:schemeClr val="dk1"/>
              </a:buClr>
              <a:buSzPts val="1200"/>
              <a:buFont typeface="Arial"/>
              <a:buChar char="•"/>
              <a:defRPr sz="1200" b="0" i="0" u="none" strike="noStrike" cap="none">
                <a:solidFill>
                  <a:schemeClr val="dk1"/>
                </a:solidFill>
                <a:latin typeface="Libre Baskerville"/>
                <a:ea typeface="Libre Baskerville"/>
                <a:cs typeface="Libre Baskerville"/>
                <a:sym typeface="Libre Baskerville"/>
              </a:defRPr>
            </a:lvl4pPr>
            <a:lvl5pPr marL="2286000" marR="0" lvl="4" indent="-304800" algn="l" rtl="0">
              <a:lnSpc>
                <a:spcPct val="90000"/>
              </a:lnSpc>
              <a:spcBef>
                <a:spcPts val="500"/>
              </a:spcBef>
              <a:spcAft>
                <a:spcPts val="0"/>
              </a:spcAft>
              <a:buClr>
                <a:schemeClr val="dk1"/>
              </a:buClr>
              <a:buSzPts val="1200"/>
              <a:buFont typeface="Arial"/>
              <a:buChar char="•"/>
              <a:defRPr sz="1200" b="0" i="0" u="none" strike="noStrike" cap="none">
                <a:solidFill>
                  <a:schemeClr val="dk1"/>
                </a:solidFill>
                <a:latin typeface="Libre Baskerville"/>
                <a:ea typeface="Libre Baskerville"/>
                <a:cs typeface="Libre Baskerville"/>
                <a:sym typeface="Libre Baskerville"/>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indent="0">
              <a:lnSpc>
                <a:spcPct val="100000"/>
              </a:lnSpc>
              <a:spcBef>
                <a:spcPts val="0"/>
              </a:spcBef>
              <a:buFont typeface="Arial"/>
              <a:buNone/>
            </a:pPr>
            <a:r>
              <a:rPr lang="en-US" sz="1600" dirty="0">
                <a:solidFill>
                  <a:schemeClr val="accent2"/>
                </a:solidFill>
                <a:latin typeface="Baskerville" panose="02020502070401020303" pitchFamily="18" charset="0"/>
                <a:ea typeface="Baskerville" panose="02020502070401020303" pitchFamily="18" charset="0"/>
                <a:cs typeface="Times New Roman"/>
                <a:sym typeface="Times New Roman"/>
              </a:rPr>
              <a:t>Step 5: </a:t>
            </a:r>
          </a:p>
          <a:p>
            <a:pPr marL="0" lvl="0" indent="0" algn="l" rtl="0">
              <a:lnSpc>
                <a:spcPct val="100000"/>
              </a:lnSpc>
              <a:spcBef>
                <a:spcPts val="0"/>
              </a:spcBef>
              <a:spcAft>
                <a:spcPts val="0"/>
              </a:spcAft>
              <a:buNone/>
            </a:pPr>
            <a:r>
              <a:rPr lang="en-US" sz="1600" dirty="0">
                <a:highlight>
                  <a:srgbClr val="FFFFFF"/>
                </a:highlight>
                <a:latin typeface="Times New Roman"/>
                <a:ea typeface="Times New Roman"/>
                <a:cs typeface="Times New Roman"/>
                <a:sym typeface="Times New Roman"/>
              </a:rPr>
              <a:t>Think about what was most impactful to you -What feelings do you feel when you reflect on this? What Lessons might it teach you?</a:t>
            </a:r>
          </a:p>
          <a:p>
            <a:pPr marL="0" indent="0">
              <a:buFont typeface="Arial"/>
              <a:buNone/>
            </a:pPr>
            <a:endParaRPr lang="en-US" sz="1600" dirty="0">
              <a:latin typeface="Baskerville" panose="02020502070401020303" pitchFamily="18" charset="0"/>
              <a:ea typeface="Baskerville" panose="02020502070401020303" pitchFamily="18" charset="0"/>
            </a:endParaRPr>
          </a:p>
        </p:txBody>
      </p:sp>
      <p:sp>
        <p:nvSpPr>
          <p:cNvPr id="33" name="Google Shape;197;p31">
            <a:extLst>
              <a:ext uri="{FF2B5EF4-FFF2-40B4-BE49-F238E27FC236}">
                <a16:creationId xmlns:a16="http://schemas.microsoft.com/office/drawing/2014/main" id="{CD8382FA-60D9-3B76-86F0-A30A464AC4B8}"/>
              </a:ext>
            </a:extLst>
          </p:cNvPr>
          <p:cNvSpPr txBox="1">
            <a:spLocks/>
          </p:cNvSpPr>
          <p:nvPr/>
        </p:nvSpPr>
        <p:spPr>
          <a:xfrm>
            <a:off x="8817502" y="4108440"/>
            <a:ext cx="3113689" cy="2542998"/>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304800" algn="l" rtl="0">
              <a:lnSpc>
                <a:spcPct val="90000"/>
              </a:lnSpc>
              <a:spcBef>
                <a:spcPts val="1000"/>
              </a:spcBef>
              <a:spcAft>
                <a:spcPts val="0"/>
              </a:spcAft>
              <a:buClr>
                <a:schemeClr val="dk1"/>
              </a:buClr>
              <a:buSzPts val="1200"/>
              <a:buFont typeface="Arial"/>
              <a:buChar char="•"/>
              <a:defRPr sz="1200" b="0" i="0" u="none" strike="noStrike" cap="none">
                <a:solidFill>
                  <a:schemeClr val="dk1"/>
                </a:solidFill>
                <a:latin typeface="Libre Baskerville"/>
                <a:ea typeface="Libre Baskerville"/>
                <a:cs typeface="Libre Baskerville"/>
                <a:sym typeface="Libre Baskerville"/>
              </a:defRPr>
            </a:lvl1pPr>
            <a:lvl2pPr marL="914400" marR="0" lvl="1" indent="-304800" algn="l" rtl="0">
              <a:lnSpc>
                <a:spcPct val="90000"/>
              </a:lnSpc>
              <a:spcBef>
                <a:spcPts val="500"/>
              </a:spcBef>
              <a:spcAft>
                <a:spcPts val="0"/>
              </a:spcAft>
              <a:buClr>
                <a:schemeClr val="dk1"/>
              </a:buClr>
              <a:buSzPts val="1200"/>
              <a:buFont typeface="Arial"/>
              <a:buChar char="•"/>
              <a:defRPr sz="1200" b="0" i="0" u="none" strike="noStrike" cap="none">
                <a:solidFill>
                  <a:schemeClr val="dk1"/>
                </a:solidFill>
                <a:latin typeface="Libre Baskerville"/>
                <a:ea typeface="Libre Baskerville"/>
                <a:cs typeface="Libre Baskerville"/>
                <a:sym typeface="Libre Baskerville"/>
              </a:defRPr>
            </a:lvl2pPr>
            <a:lvl3pPr marL="1371600" marR="0" lvl="2" indent="-304800" algn="l" rtl="0">
              <a:lnSpc>
                <a:spcPct val="90000"/>
              </a:lnSpc>
              <a:spcBef>
                <a:spcPts val="500"/>
              </a:spcBef>
              <a:spcAft>
                <a:spcPts val="0"/>
              </a:spcAft>
              <a:buClr>
                <a:schemeClr val="dk1"/>
              </a:buClr>
              <a:buSzPts val="1200"/>
              <a:buFont typeface="Arial"/>
              <a:buChar char="•"/>
              <a:defRPr sz="1200" b="0" i="0" u="none" strike="noStrike" cap="none">
                <a:solidFill>
                  <a:schemeClr val="dk1"/>
                </a:solidFill>
                <a:latin typeface="Libre Baskerville"/>
                <a:ea typeface="Libre Baskerville"/>
                <a:cs typeface="Libre Baskerville"/>
                <a:sym typeface="Libre Baskerville"/>
              </a:defRPr>
            </a:lvl3pPr>
            <a:lvl4pPr marL="1828800" marR="0" lvl="3" indent="-304800" algn="l" rtl="0">
              <a:lnSpc>
                <a:spcPct val="90000"/>
              </a:lnSpc>
              <a:spcBef>
                <a:spcPts val="500"/>
              </a:spcBef>
              <a:spcAft>
                <a:spcPts val="0"/>
              </a:spcAft>
              <a:buClr>
                <a:schemeClr val="dk1"/>
              </a:buClr>
              <a:buSzPts val="1200"/>
              <a:buFont typeface="Arial"/>
              <a:buChar char="•"/>
              <a:defRPr sz="1200" b="0" i="0" u="none" strike="noStrike" cap="none">
                <a:solidFill>
                  <a:schemeClr val="dk1"/>
                </a:solidFill>
                <a:latin typeface="Libre Baskerville"/>
                <a:ea typeface="Libre Baskerville"/>
                <a:cs typeface="Libre Baskerville"/>
                <a:sym typeface="Libre Baskerville"/>
              </a:defRPr>
            </a:lvl4pPr>
            <a:lvl5pPr marL="2286000" marR="0" lvl="4" indent="-304800" algn="l" rtl="0">
              <a:lnSpc>
                <a:spcPct val="90000"/>
              </a:lnSpc>
              <a:spcBef>
                <a:spcPts val="500"/>
              </a:spcBef>
              <a:spcAft>
                <a:spcPts val="0"/>
              </a:spcAft>
              <a:buClr>
                <a:schemeClr val="dk1"/>
              </a:buClr>
              <a:buSzPts val="1200"/>
              <a:buFont typeface="Arial"/>
              <a:buChar char="•"/>
              <a:defRPr sz="1200" b="0" i="0" u="none" strike="noStrike" cap="none">
                <a:solidFill>
                  <a:schemeClr val="dk1"/>
                </a:solidFill>
                <a:latin typeface="Libre Baskerville"/>
                <a:ea typeface="Libre Baskerville"/>
                <a:cs typeface="Libre Baskerville"/>
                <a:sym typeface="Libre Baskerville"/>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indent="0">
              <a:lnSpc>
                <a:spcPct val="100000"/>
              </a:lnSpc>
              <a:spcBef>
                <a:spcPts val="0"/>
              </a:spcBef>
              <a:buFont typeface="Arial"/>
              <a:buNone/>
            </a:pPr>
            <a:r>
              <a:rPr lang="en-US" sz="1600" dirty="0">
                <a:solidFill>
                  <a:schemeClr val="accent2"/>
                </a:solidFill>
                <a:latin typeface="Baskerville" panose="02020502070401020303" pitchFamily="18" charset="0"/>
                <a:ea typeface="Baskerville" panose="02020502070401020303" pitchFamily="18" charset="0"/>
                <a:cs typeface="Times New Roman"/>
                <a:sym typeface="Times New Roman"/>
              </a:rPr>
              <a:t>Step 6: </a:t>
            </a:r>
          </a:p>
          <a:p>
            <a:pPr marL="0" lvl="0" indent="0" algn="l" rtl="0">
              <a:lnSpc>
                <a:spcPct val="100000"/>
              </a:lnSpc>
              <a:spcBef>
                <a:spcPts val="0"/>
              </a:spcBef>
              <a:spcAft>
                <a:spcPts val="0"/>
              </a:spcAft>
              <a:buNone/>
            </a:pPr>
            <a:r>
              <a:rPr lang="en-US" sz="1600" dirty="0">
                <a:highlight>
                  <a:srgbClr val="FFFFFF"/>
                </a:highlight>
                <a:latin typeface="Times New Roman"/>
                <a:ea typeface="Times New Roman"/>
                <a:cs typeface="Times New Roman"/>
                <a:sym typeface="Times New Roman"/>
              </a:rPr>
              <a:t>What does this photo tell us about Compassion? Where do you see compassion in this image? How does that inform what</a:t>
            </a:r>
          </a:p>
          <a:p>
            <a:pPr marL="0" lvl="0" indent="0" algn="l" rtl="0">
              <a:lnSpc>
                <a:spcPct val="100000"/>
              </a:lnSpc>
              <a:spcBef>
                <a:spcPts val="0"/>
              </a:spcBef>
              <a:spcAft>
                <a:spcPts val="0"/>
              </a:spcAft>
              <a:buClr>
                <a:schemeClr val="dk1"/>
              </a:buClr>
              <a:buSzPts val="1100"/>
              <a:buFont typeface="Arial"/>
              <a:buNone/>
            </a:pPr>
            <a:r>
              <a:rPr lang="en-US" sz="1600" dirty="0">
                <a:highlight>
                  <a:srgbClr val="FFFFFF"/>
                </a:highlight>
                <a:latin typeface="Times New Roman"/>
                <a:ea typeface="Times New Roman"/>
                <a:cs typeface="Times New Roman"/>
                <a:sym typeface="Times New Roman"/>
              </a:rPr>
              <a:t>was noticeable to you and your feelings?</a:t>
            </a:r>
          </a:p>
        </p:txBody>
      </p:sp>
      <p:pic>
        <p:nvPicPr>
          <p:cNvPr id="34" name="Picture 33">
            <a:extLst>
              <a:ext uri="{FF2B5EF4-FFF2-40B4-BE49-F238E27FC236}">
                <a16:creationId xmlns:a16="http://schemas.microsoft.com/office/drawing/2014/main" id="{F4F5DE5D-955F-8845-9B98-9D150B734C9A}"/>
              </a:ext>
            </a:extLst>
          </p:cNvPr>
          <p:cNvPicPr>
            <a:picLocks noChangeAspect="1"/>
          </p:cNvPicPr>
          <p:nvPr/>
        </p:nvPicPr>
        <p:blipFill>
          <a:blip r:embed="rId5"/>
          <a:stretch>
            <a:fillRect/>
          </a:stretch>
        </p:blipFill>
        <p:spPr>
          <a:xfrm>
            <a:off x="8197391" y="4108440"/>
            <a:ext cx="500895" cy="539425"/>
          </a:xfrm>
          <a:prstGeom prst="rect">
            <a:avLst/>
          </a:prstGeom>
        </p:spPr>
      </p:pic>
      <p:pic>
        <p:nvPicPr>
          <p:cNvPr id="37" name="Picture 36">
            <a:extLst>
              <a:ext uri="{FF2B5EF4-FFF2-40B4-BE49-F238E27FC236}">
                <a16:creationId xmlns:a16="http://schemas.microsoft.com/office/drawing/2014/main" id="{3642FFDF-CE74-16C2-E3DA-8EEF472DC659}"/>
              </a:ext>
            </a:extLst>
          </p:cNvPr>
          <p:cNvPicPr>
            <a:picLocks noChangeAspect="1"/>
          </p:cNvPicPr>
          <p:nvPr/>
        </p:nvPicPr>
        <p:blipFill>
          <a:blip r:embed="rId6"/>
          <a:stretch>
            <a:fillRect/>
          </a:stretch>
        </p:blipFill>
        <p:spPr>
          <a:xfrm>
            <a:off x="8197391" y="1324221"/>
            <a:ext cx="500895" cy="539425"/>
          </a:xfrm>
          <a:prstGeom prst="rect">
            <a:avLst/>
          </a:prstGeom>
        </p:spPr>
      </p:pic>
      <p:pic>
        <p:nvPicPr>
          <p:cNvPr id="38" name="Picture 37">
            <a:extLst>
              <a:ext uri="{FF2B5EF4-FFF2-40B4-BE49-F238E27FC236}">
                <a16:creationId xmlns:a16="http://schemas.microsoft.com/office/drawing/2014/main" id="{88D48E3B-7A7F-CFEA-DB26-2667DB71F850}"/>
              </a:ext>
            </a:extLst>
          </p:cNvPr>
          <p:cNvPicPr>
            <a:picLocks noChangeAspect="1"/>
          </p:cNvPicPr>
          <p:nvPr/>
        </p:nvPicPr>
        <p:blipFill>
          <a:blip r:embed="rId7"/>
          <a:stretch>
            <a:fillRect/>
          </a:stretch>
        </p:blipFill>
        <p:spPr>
          <a:xfrm>
            <a:off x="448936" y="4209687"/>
            <a:ext cx="553615" cy="593159"/>
          </a:xfrm>
          <a:prstGeom prst="rect">
            <a:avLst/>
          </a:prstGeom>
        </p:spPr>
      </p:pic>
      <p:pic>
        <p:nvPicPr>
          <p:cNvPr id="39" name="Picture 38">
            <a:extLst>
              <a:ext uri="{FF2B5EF4-FFF2-40B4-BE49-F238E27FC236}">
                <a16:creationId xmlns:a16="http://schemas.microsoft.com/office/drawing/2014/main" id="{930AAAAE-BC80-A4AA-CAA7-DBC50D451AFB}"/>
              </a:ext>
            </a:extLst>
          </p:cNvPr>
          <p:cNvPicPr>
            <a:picLocks noChangeAspect="1"/>
          </p:cNvPicPr>
          <p:nvPr/>
        </p:nvPicPr>
        <p:blipFill>
          <a:blip r:embed="rId8"/>
          <a:stretch>
            <a:fillRect/>
          </a:stretch>
        </p:blipFill>
        <p:spPr>
          <a:xfrm>
            <a:off x="4308888" y="4209687"/>
            <a:ext cx="517268" cy="48032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180;p29">
            <a:extLst>
              <a:ext uri="{FF2B5EF4-FFF2-40B4-BE49-F238E27FC236}">
                <a16:creationId xmlns:a16="http://schemas.microsoft.com/office/drawing/2014/main" id="{0FB04531-988A-40EE-0A97-D5FA4B4A1B25}"/>
              </a:ext>
            </a:extLst>
          </p:cNvPr>
          <p:cNvSpPr txBox="1">
            <a:spLocks noGrp="1"/>
          </p:cNvSpPr>
          <p:nvPr>
            <p:ph type="title"/>
          </p:nvPr>
        </p:nvSpPr>
        <p:spPr>
          <a:xfrm>
            <a:off x="7656741" y="259927"/>
            <a:ext cx="2819400" cy="682368"/>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US" sz="2200" b="1" dirty="0">
                <a:latin typeface="Helvetica" pitchFamily="2" charset="0"/>
                <a:ea typeface="Open Sans"/>
                <a:cs typeface="Open Sans"/>
                <a:sym typeface="Open Sans"/>
              </a:rPr>
              <a:t>Photo Analysis</a:t>
            </a:r>
            <a:endParaRPr sz="2200" b="1" dirty="0">
              <a:latin typeface="Helvetica" pitchFamily="2" charset="0"/>
              <a:ea typeface="Open Sans"/>
              <a:cs typeface="Open Sans"/>
              <a:sym typeface="Open Sans"/>
            </a:endParaRPr>
          </a:p>
        </p:txBody>
      </p:sp>
      <p:pic>
        <p:nvPicPr>
          <p:cNvPr id="7" name="Picture 6" descr="A person standing in a desert&#10;&#10;Description automatically generated">
            <a:extLst>
              <a:ext uri="{FF2B5EF4-FFF2-40B4-BE49-F238E27FC236}">
                <a16:creationId xmlns:a16="http://schemas.microsoft.com/office/drawing/2014/main" id="{8F46F03D-291F-7653-7C4B-D4FE33DAD524}"/>
              </a:ext>
            </a:extLst>
          </p:cNvPr>
          <p:cNvPicPr>
            <a:picLocks noChangeAspect="1"/>
          </p:cNvPicPr>
          <p:nvPr/>
        </p:nvPicPr>
        <p:blipFill>
          <a:blip r:embed="rId2"/>
          <a:stretch>
            <a:fillRect/>
          </a:stretch>
        </p:blipFill>
        <p:spPr>
          <a:xfrm>
            <a:off x="8467" y="919435"/>
            <a:ext cx="10261934" cy="5253133"/>
          </a:xfrm>
          <a:prstGeom prst="rect">
            <a:avLst/>
          </a:prstGeom>
        </p:spPr>
      </p:pic>
      <p:sp>
        <p:nvSpPr>
          <p:cNvPr id="8" name="Rectangle 7">
            <a:extLst>
              <a:ext uri="{FF2B5EF4-FFF2-40B4-BE49-F238E27FC236}">
                <a16:creationId xmlns:a16="http://schemas.microsoft.com/office/drawing/2014/main" id="{853624F7-8E8B-FBCD-FB52-FB38CE04B5C0}"/>
              </a:ext>
            </a:extLst>
          </p:cNvPr>
          <p:cNvSpPr/>
          <p:nvPr/>
        </p:nvSpPr>
        <p:spPr>
          <a:xfrm>
            <a:off x="8989558" y="6095217"/>
            <a:ext cx="2599267" cy="668867"/>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Google Shape;169;p27">
            <a:extLst>
              <a:ext uri="{FF2B5EF4-FFF2-40B4-BE49-F238E27FC236}">
                <a16:creationId xmlns:a16="http://schemas.microsoft.com/office/drawing/2014/main" id="{A8DBD929-72C7-F704-7AA5-02C12CF079B2}"/>
              </a:ext>
            </a:extLst>
          </p:cNvPr>
          <p:cNvSpPr txBox="1"/>
          <p:nvPr/>
        </p:nvSpPr>
        <p:spPr>
          <a:xfrm>
            <a:off x="5781877" y="6159298"/>
            <a:ext cx="5638800" cy="461635"/>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800" i="1" dirty="0" err="1">
                <a:highlight>
                  <a:srgbClr val="FFFFFF"/>
                </a:highlight>
                <a:latin typeface="Baskerville" panose="02020502070401020303" pitchFamily="18" charset="0"/>
                <a:ea typeface="Baskerville" panose="02020502070401020303" pitchFamily="18" charset="0"/>
                <a:cs typeface="Open Sans"/>
                <a:sym typeface="Open Sans"/>
              </a:rPr>
              <a:t>Ipipa</a:t>
            </a:r>
            <a:r>
              <a:rPr lang="en-US" sz="1800" i="1" dirty="0">
                <a:highlight>
                  <a:srgbClr val="FFFFFF"/>
                </a:highlight>
                <a:latin typeface="Baskerville" panose="02020502070401020303" pitchFamily="18" charset="0"/>
                <a:ea typeface="Baskerville" panose="02020502070401020303" pitchFamily="18" charset="0"/>
                <a:cs typeface="Open Sans"/>
                <a:sym typeface="Open Sans"/>
              </a:rPr>
              <a:t> 7, </a:t>
            </a:r>
            <a:r>
              <a:rPr lang="en-US" sz="1800" i="1" dirty="0" err="1">
                <a:highlight>
                  <a:srgbClr val="FFFFFF"/>
                </a:highlight>
                <a:latin typeface="Baskerville" panose="02020502070401020303" pitchFamily="18" charset="0"/>
                <a:ea typeface="Baskerville" panose="02020502070401020303" pitchFamily="18" charset="0"/>
                <a:cs typeface="Open Sans"/>
                <a:sym typeface="Open Sans"/>
              </a:rPr>
              <a:t>Lamalia</a:t>
            </a:r>
            <a:r>
              <a:rPr lang="en-US" sz="1800" i="1" dirty="0">
                <a:highlight>
                  <a:srgbClr val="FFFFFF"/>
                </a:highlight>
                <a:latin typeface="Baskerville" panose="02020502070401020303" pitchFamily="18" charset="0"/>
                <a:ea typeface="Baskerville" panose="02020502070401020303" pitchFamily="18" charset="0"/>
                <a:cs typeface="Open Sans"/>
                <a:sym typeface="Open Sans"/>
              </a:rPr>
              <a:t> 70+</a:t>
            </a:r>
            <a:r>
              <a:rPr lang="en-US" sz="1800" i="1" dirty="0">
                <a:solidFill>
                  <a:schemeClr val="dk1"/>
                </a:solidFill>
                <a:highlight>
                  <a:srgbClr val="FFFFFF"/>
                </a:highlight>
                <a:latin typeface="Baskerville" panose="02020502070401020303" pitchFamily="18" charset="0"/>
                <a:ea typeface="Baskerville" panose="02020502070401020303" pitchFamily="18" charset="0"/>
                <a:cs typeface="Times New Roman"/>
                <a:sym typeface="Times New Roman"/>
              </a:rPr>
              <a:t>            </a:t>
            </a:r>
            <a:r>
              <a:rPr lang="en-US" sz="1800" dirty="0">
                <a:highlight>
                  <a:srgbClr val="FFFFFF"/>
                </a:highlight>
                <a:latin typeface="Baskerville" panose="02020502070401020303" pitchFamily="18" charset="0"/>
                <a:ea typeface="Baskerville" panose="02020502070401020303" pitchFamily="18" charset="0"/>
                <a:cs typeface="Open Sans"/>
                <a:sym typeface="Open Sans"/>
              </a:rPr>
              <a:t>By: Phil Borges</a:t>
            </a:r>
            <a:endParaRPr lang="en-US" sz="1800" dirty="0">
              <a:solidFill>
                <a:schemeClr val="dk1"/>
              </a:solidFill>
              <a:latin typeface="Baskerville" panose="02020502070401020303" pitchFamily="18" charset="0"/>
              <a:ea typeface="Baskerville" panose="02020502070401020303" pitchFamily="18" charset="0"/>
              <a:cs typeface="Calibri"/>
              <a:sym typeface="Calibri"/>
            </a:endParaRPr>
          </a:p>
        </p:txBody>
      </p:sp>
    </p:spTree>
    <p:extLst>
      <p:ext uri="{BB962C8B-B14F-4D97-AF65-F5344CB8AC3E}">
        <p14:creationId xmlns:p14="http://schemas.microsoft.com/office/powerpoint/2010/main" val="40522198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A5C7BAB-2EB2-171C-7422-3026A1577E82}"/>
              </a:ext>
            </a:extLst>
          </p:cNvPr>
          <p:cNvSpPr txBox="1"/>
          <p:nvPr/>
        </p:nvSpPr>
        <p:spPr>
          <a:xfrm>
            <a:off x="928194" y="331530"/>
            <a:ext cx="6432725" cy="461665"/>
          </a:xfrm>
          <a:prstGeom prst="rect">
            <a:avLst/>
          </a:prstGeom>
          <a:noFill/>
        </p:spPr>
        <p:txBody>
          <a:bodyPr wrap="square">
            <a:spAutoFit/>
          </a:bodyPr>
          <a:lstStyle/>
          <a:p>
            <a:pPr>
              <a:buSzPct val="30555"/>
              <a:buFont typeface="Arial"/>
              <a:buNone/>
            </a:pPr>
            <a:r>
              <a:rPr lang="en-US" sz="2400" b="1" dirty="0">
                <a:latin typeface="Helvetica" pitchFamily="2" charset="0"/>
                <a:ea typeface="Open Sans"/>
                <a:cs typeface="Open Sans"/>
                <a:sym typeface="Open Sans"/>
              </a:rPr>
              <a:t>Review of Artist Photo Caption/Statement</a:t>
            </a:r>
          </a:p>
        </p:txBody>
      </p:sp>
      <p:sp>
        <p:nvSpPr>
          <p:cNvPr id="3" name="TextBox 2">
            <a:extLst>
              <a:ext uri="{FF2B5EF4-FFF2-40B4-BE49-F238E27FC236}">
                <a16:creationId xmlns:a16="http://schemas.microsoft.com/office/drawing/2014/main" id="{A755A4D3-D2D6-8289-703A-2E08D7B3C2A0}"/>
              </a:ext>
            </a:extLst>
          </p:cNvPr>
          <p:cNvSpPr txBox="1"/>
          <p:nvPr/>
        </p:nvSpPr>
        <p:spPr>
          <a:xfrm>
            <a:off x="928195" y="1361141"/>
            <a:ext cx="5236385" cy="3539430"/>
          </a:xfrm>
          <a:prstGeom prst="rect">
            <a:avLst/>
          </a:prstGeom>
          <a:noFill/>
        </p:spPr>
        <p:txBody>
          <a:bodyPr wrap="square">
            <a:spAutoFit/>
          </a:bodyPr>
          <a:lstStyle/>
          <a:p>
            <a:pPr marL="0" lvl="0" indent="0">
              <a:spcBef>
                <a:spcPts val="0"/>
              </a:spcBef>
              <a:buNone/>
            </a:pPr>
            <a:r>
              <a:rPr lang="en-US" sz="1800" i="1" dirty="0" err="1">
                <a:solidFill>
                  <a:schemeClr val="accent2"/>
                </a:solidFill>
                <a:highlight>
                  <a:srgbClr val="FFFFFF"/>
                </a:highlight>
                <a:latin typeface="Baskerville" panose="02020502070401020303" pitchFamily="18" charset="0"/>
                <a:ea typeface="Baskerville" panose="02020502070401020303" pitchFamily="18" charset="0"/>
                <a:cs typeface="Open Sans"/>
                <a:sym typeface="Open Sans"/>
              </a:rPr>
              <a:t>Ipipa</a:t>
            </a:r>
            <a:r>
              <a:rPr lang="en-US" sz="1800" i="1" dirty="0">
                <a:solidFill>
                  <a:schemeClr val="accent2"/>
                </a:solidFill>
                <a:highlight>
                  <a:srgbClr val="FFFFFF"/>
                </a:highlight>
                <a:latin typeface="Baskerville" panose="02020502070401020303" pitchFamily="18" charset="0"/>
                <a:ea typeface="Baskerville" panose="02020502070401020303" pitchFamily="18" charset="0"/>
                <a:cs typeface="Open Sans"/>
                <a:sym typeface="Open Sans"/>
              </a:rPr>
              <a:t> 7, </a:t>
            </a:r>
            <a:r>
              <a:rPr lang="en-US" sz="1800" i="1" dirty="0" err="1">
                <a:solidFill>
                  <a:schemeClr val="accent2"/>
                </a:solidFill>
                <a:highlight>
                  <a:srgbClr val="FFFFFF"/>
                </a:highlight>
                <a:latin typeface="Baskerville" panose="02020502070401020303" pitchFamily="18" charset="0"/>
                <a:ea typeface="Baskerville" panose="02020502070401020303" pitchFamily="18" charset="0"/>
                <a:cs typeface="Open Sans"/>
                <a:sym typeface="Open Sans"/>
              </a:rPr>
              <a:t>Lamalia</a:t>
            </a:r>
            <a:r>
              <a:rPr lang="en-US" sz="1800" i="1" dirty="0">
                <a:solidFill>
                  <a:schemeClr val="accent2"/>
                </a:solidFill>
                <a:highlight>
                  <a:srgbClr val="FFFFFF"/>
                </a:highlight>
                <a:latin typeface="Baskerville" panose="02020502070401020303" pitchFamily="18" charset="0"/>
                <a:ea typeface="Baskerville" panose="02020502070401020303" pitchFamily="18" charset="0"/>
                <a:cs typeface="Open Sans"/>
                <a:sym typeface="Open Sans"/>
              </a:rPr>
              <a:t> 70+ </a:t>
            </a:r>
            <a:r>
              <a:rPr lang="en-US" sz="1800" dirty="0">
                <a:solidFill>
                  <a:schemeClr val="accent2"/>
                </a:solidFill>
                <a:highlight>
                  <a:srgbClr val="FFFFFF"/>
                </a:highlight>
                <a:latin typeface="Baskerville" panose="02020502070401020303" pitchFamily="18" charset="0"/>
                <a:ea typeface="Baskerville" panose="02020502070401020303" pitchFamily="18" charset="0"/>
                <a:cs typeface="Open Sans"/>
                <a:sym typeface="Open Sans"/>
              </a:rPr>
              <a:t> </a:t>
            </a:r>
            <a:r>
              <a:rPr lang="en-US" sz="1600" b="1" dirty="0">
                <a:latin typeface="Baskerville" panose="02020502070401020303" pitchFamily="18" charset="0"/>
                <a:ea typeface="Baskerville" panose="02020502070401020303" pitchFamily="18" charset="0"/>
                <a:cs typeface="Cambria"/>
                <a:sym typeface="Cambria"/>
              </a:rPr>
              <a:t>Phil Borges</a:t>
            </a:r>
            <a:endParaRPr lang="en-US" sz="1600" b="1" i="1" dirty="0">
              <a:latin typeface="Baskerville" panose="02020502070401020303" pitchFamily="18" charset="0"/>
              <a:ea typeface="Baskerville" panose="02020502070401020303" pitchFamily="18" charset="0"/>
              <a:cs typeface="Cambria"/>
              <a:sym typeface="Cambria"/>
            </a:endParaRPr>
          </a:p>
          <a:p>
            <a:pPr marL="0" lvl="0" indent="0" algn="l" rtl="0">
              <a:lnSpc>
                <a:spcPct val="100000"/>
              </a:lnSpc>
              <a:spcBef>
                <a:spcPts val="0"/>
              </a:spcBef>
              <a:spcAft>
                <a:spcPts val="0"/>
              </a:spcAft>
              <a:buClr>
                <a:schemeClr val="dk1"/>
              </a:buClr>
              <a:buSzPts val="1100"/>
              <a:buFont typeface="Arial"/>
              <a:buNone/>
            </a:pPr>
            <a:endParaRPr lang="en-US" sz="1400" dirty="0">
              <a:latin typeface="Baskerville" panose="02020502070401020303" pitchFamily="18" charset="0"/>
              <a:ea typeface="Baskerville" panose="02020502070401020303" pitchFamily="18" charset="0"/>
              <a:cs typeface="Cambria"/>
              <a:sym typeface="Cambria"/>
            </a:endParaRPr>
          </a:p>
          <a:p>
            <a:pPr marL="0" marR="0">
              <a:spcBef>
                <a:spcPts val="0"/>
              </a:spcBef>
              <a:spcAft>
                <a:spcPts val="0"/>
              </a:spcAft>
            </a:pPr>
            <a:r>
              <a:rPr lang="en-US" sz="1600" dirty="0">
                <a:solidFill>
                  <a:schemeClr val="tx1"/>
                </a:solidFill>
                <a:effectLst/>
                <a:latin typeface="Baskerville" panose="02020502070401020303" pitchFamily="18" charset="0"/>
                <a:ea typeface="Baskerville" panose="02020502070401020303" pitchFamily="18" charset="0"/>
                <a:cs typeface="Calibri" panose="020F0502020204030204" pitchFamily="34" charset="0"/>
              </a:rPr>
              <a:t>Every morning seven-year-old </a:t>
            </a:r>
            <a:r>
              <a:rPr lang="en-US" sz="1600" dirty="0" err="1">
                <a:solidFill>
                  <a:schemeClr val="tx1"/>
                </a:solidFill>
                <a:effectLst/>
                <a:latin typeface="Baskerville" panose="02020502070401020303" pitchFamily="18" charset="0"/>
                <a:ea typeface="Baskerville" panose="02020502070401020303" pitchFamily="18" charset="0"/>
                <a:cs typeface="Calibri" panose="020F0502020204030204" pitchFamily="34" charset="0"/>
              </a:rPr>
              <a:t>Ipipa</a:t>
            </a:r>
            <a:r>
              <a:rPr lang="en-US" sz="1600" dirty="0">
                <a:solidFill>
                  <a:schemeClr val="tx1"/>
                </a:solidFill>
                <a:effectLst/>
                <a:latin typeface="Baskerville" panose="02020502070401020303" pitchFamily="18" charset="0"/>
                <a:ea typeface="Baskerville" panose="02020502070401020303" pitchFamily="18" charset="0"/>
                <a:cs typeface="Calibri" panose="020F0502020204030204" pitchFamily="34" charset="0"/>
              </a:rPr>
              <a:t> leads his blind great grandmother, </a:t>
            </a:r>
            <a:r>
              <a:rPr lang="en-US" sz="1600" dirty="0" err="1">
                <a:solidFill>
                  <a:schemeClr val="tx1"/>
                </a:solidFill>
                <a:effectLst/>
                <a:latin typeface="Baskerville" panose="02020502070401020303" pitchFamily="18" charset="0"/>
                <a:ea typeface="Baskerville" panose="02020502070401020303" pitchFamily="18" charset="0"/>
                <a:cs typeface="Calibri" panose="020F0502020204030204" pitchFamily="34" charset="0"/>
              </a:rPr>
              <a:t>Lamalia</a:t>
            </a:r>
            <a:r>
              <a:rPr lang="en-US" sz="1600" dirty="0">
                <a:solidFill>
                  <a:schemeClr val="tx1"/>
                </a:solidFill>
                <a:effectLst/>
                <a:latin typeface="Baskerville" panose="02020502070401020303" pitchFamily="18" charset="0"/>
                <a:ea typeface="Baskerville" panose="02020502070401020303" pitchFamily="18" charset="0"/>
                <a:cs typeface="Calibri" panose="020F0502020204030204" pitchFamily="34" charset="0"/>
              </a:rPr>
              <a:t>, on her daily walk in Kenya’s remote northern frontier district. (Samburu Tribe) </a:t>
            </a:r>
            <a:endParaRPr lang="en-US" sz="1600" dirty="0">
              <a:solidFill>
                <a:schemeClr val="tx1"/>
              </a:solidFill>
              <a:effectLst/>
              <a:latin typeface="Baskerville" panose="02020502070401020303" pitchFamily="18" charset="0"/>
              <a:ea typeface="Baskerville" panose="02020502070401020303" pitchFamily="18" charset="0"/>
              <a:cs typeface="Times New Roman" panose="02020603050405020304" pitchFamily="18" charset="0"/>
            </a:endParaRPr>
          </a:p>
          <a:p>
            <a:pPr marL="0" marR="0">
              <a:spcBef>
                <a:spcPts val="0"/>
              </a:spcBef>
              <a:spcAft>
                <a:spcPts val="0"/>
              </a:spcAft>
            </a:pPr>
            <a:endParaRPr lang="en-US" sz="1600" dirty="0">
              <a:solidFill>
                <a:schemeClr val="tx1"/>
              </a:solidFill>
              <a:effectLst/>
              <a:latin typeface="Baskerville" panose="02020502070401020303" pitchFamily="18" charset="0"/>
              <a:ea typeface="Baskerville" panose="02020502070401020303" pitchFamily="18" charset="0"/>
              <a:cs typeface="Calibri" panose="020F0502020204030204" pitchFamily="34" charset="0"/>
            </a:endParaRPr>
          </a:p>
          <a:p>
            <a:pPr marL="0" marR="0">
              <a:spcBef>
                <a:spcPts val="0"/>
              </a:spcBef>
              <a:spcAft>
                <a:spcPts val="0"/>
              </a:spcAft>
            </a:pPr>
            <a:r>
              <a:rPr lang="en-US" sz="1600" dirty="0">
                <a:solidFill>
                  <a:schemeClr val="tx1"/>
                </a:solidFill>
                <a:latin typeface="Baskerville" panose="02020502070401020303" pitchFamily="18" charset="0"/>
                <a:ea typeface="Baskerville" panose="02020502070401020303" pitchFamily="18" charset="0"/>
                <a:cs typeface="Calibri" panose="020F0502020204030204" pitchFamily="34" charset="0"/>
              </a:rPr>
              <a:t>“</a:t>
            </a:r>
            <a:r>
              <a:rPr lang="en-US" sz="1600" dirty="0">
                <a:solidFill>
                  <a:schemeClr val="tx1"/>
                </a:solidFill>
                <a:effectLst/>
                <a:latin typeface="Baskerville" panose="02020502070401020303" pitchFamily="18" charset="0"/>
                <a:ea typeface="Baskerville" panose="02020502070401020303" pitchFamily="18" charset="0"/>
                <a:cs typeface="Calibri" panose="020F0502020204030204" pitchFamily="34" charset="0"/>
              </a:rPr>
              <a:t>I was told that </a:t>
            </a:r>
            <a:r>
              <a:rPr lang="en-US" sz="1600" dirty="0" err="1">
                <a:solidFill>
                  <a:schemeClr val="tx1"/>
                </a:solidFill>
                <a:effectLst/>
                <a:latin typeface="Baskerville" panose="02020502070401020303" pitchFamily="18" charset="0"/>
                <a:ea typeface="Baskerville" panose="02020502070401020303" pitchFamily="18" charset="0"/>
                <a:cs typeface="Calibri" panose="020F0502020204030204" pitchFamily="34" charset="0"/>
              </a:rPr>
              <a:t>Ipipa</a:t>
            </a:r>
            <a:r>
              <a:rPr lang="en-US" sz="1600" dirty="0">
                <a:solidFill>
                  <a:schemeClr val="tx1"/>
                </a:solidFill>
                <a:effectLst/>
                <a:latin typeface="Baskerville" panose="02020502070401020303" pitchFamily="18" charset="0"/>
                <a:ea typeface="Baskerville" panose="02020502070401020303" pitchFamily="18" charset="0"/>
                <a:cs typeface="Calibri" panose="020F0502020204030204" pitchFamily="34" charset="0"/>
              </a:rPr>
              <a:t> volunteered to be his great grandmother’s eyes as she went about her daily activities.  </a:t>
            </a:r>
          </a:p>
          <a:p>
            <a:pPr marL="0" marR="0">
              <a:spcBef>
                <a:spcPts val="0"/>
              </a:spcBef>
              <a:spcAft>
                <a:spcPts val="0"/>
              </a:spcAft>
            </a:pPr>
            <a:r>
              <a:rPr lang="en-US" sz="1600" dirty="0">
                <a:solidFill>
                  <a:schemeClr val="tx1"/>
                </a:solidFill>
                <a:effectLst/>
                <a:latin typeface="Baskerville" panose="02020502070401020303" pitchFamily="18" charset="0"/>
                <a:ea typeface="Baskerville" panose="02020502070401020303" pitchFamily="18" charset="0"/>
                <a:cs typeface="Calibri" panose="020F0502020204030204" pitchFamily="34" charset="0"/>
              </a:rPr>
              <a:t>His dedication to and compassion for her really impressed me, especially for someone his age.”</a:t>
            </a:r>
          </a:p>
          <a:p>
            <a:pPr marL="0" marR="0">
              <a:spcBef>
                <a:spcPts val="0"/>
              </a:spcBef>
              <a:spcAft>
                <a:spcPts val="0"/>
              </a:spcAft>
            </a:pPr>
            <a:endParaRPr lang="en-US" sz="1600" i="1" dirty="0">
              <a:solidFill>
                <a:schemeClr val="tx1"/>
              </a:solidFill>
              <a:effectLst/>
              <a:latin typeface="Baskerville" panose="02020502070401020303" pitchFamily="18" charset="0"/>
              <a:ea typeface="Baskerville" panose="02020502070401020303" pitchFamily="18" charset="0"/>
              <a:cs typeface="Times New Roman" panose="02020603050405020304" pitchFamily="18" charset="0"/>
            </a:endParaRPr>
          </a:p>
          <a:p>
            <a:pPr marL="0" marR="0">
              <a:spcBef>
                <a:spcPts val="0"/>
              </a:spcBef>
              <a:spcAft>
                <a:spcPts val="0"/>
              </a:spcAft>
            </a:pPr>
            <a:r>
              <a:rPr lang="en-US" sz="1400" dirty="0">
                <a:solidFill>
                  <a:schemeClr val="tx1"/>
                </a:solidFill>
                <a:effectLst/>
                <a:latin typeface="Baskerville" panose="02020502070401020303" pitchFamily="18" charset="0"/>
                <a:ea typeface="Baskerville" panose="02020502070401020303" pitchFamily="18" charset="0"/>
                <a:cs typeface="Calibri" panose="020F0502020204030204" pitchFamily="34" charset="0"/>
              </a:rPr>
              <a:t> </a:t>
            </a:r>
            <a:r>
              <a:rPr lang="en-US" sz="1600" dirty="0">
                <a:solidFill>
                  <a:schemeClr val="tx1"/>
                </a:solidFill>
                <a:effectLst/>
                <a:latin typeface="Baskerville" panose="02020502070401020303" pitchFamily="18" charset="0"/>
                <a:ea typeface="Baskerville" panose="02020502070401020303" pitchFamily="18" charset="0"/>
                <a:cs typeface="Calibri" panose="020F0502020204030204" pitchFamily="34" charset="0"/>
              </a:rPr>
              <a:t>For nearly three decades Phil Borges has been documenting indigenous and tribal cultures, striving to create an understanding of the challenges they face. </a:t>
            </a:r>
            <a:endParaRPr lang="en-US" sz="1600" dirty="0">
              <a:solidFill>
                <a:schemeClr val="tx1"/>
              </a:solidFill>
              <a:effectLst/>
              <a:latin typeface="Baskerville" panose="02020502070401020303" pitchFamily="18" charset="0"/>
              <a:ea typeface="Baskerville" panose="02020502070401020303" pitchFamily="18" charset="0"/>
              <a:cs typeface="Times New Roman" panose="02020603050405020304" pitchFamily="18" charset="0"/>
            </a:endParaRPr>
          </a:p>
        </p:txBody>
      </p:sp>
      <p:sp>
        <p:nvSpPr>
          <p:cNvPr id="4" name="Rectangle 3">
            <a:extLst>
              <a:ext uri="{FF2B5EF4-FFF2-40B4-BE49-F238E27FC236}">
                <a16:creationId xmlns:a16="http://schemas.microsoft.com/office/drawing/2014/main" id="{3300C36E-B23D-A6F5-4274-017AFA35E7BB}"/>
              </a:ext>
            </a:extLst>
          </p:cNvPr>
          <p:cNvSpPr/>
          <p:nvPr/>
        </p:nvSpPr>
        <p:spPr>
          <a:xfrm>
            <a:off x="8989558" y="6095217"/>
            <a:ext cx="2599267" cy="668867"/>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914902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29"/>
          <p:cNvSpPr txBox="1">
            <a:spLocks noGrp="1"/>
          </p:cNvSpPr>
          <p:nvPr>
            <p:ph type="title"/>
          </p:nvPr>
        </p:nvSpPr>
        <p:spPr>
          <a:xfrm>
            <a:off x="9133928" y="2099909"/>
            <a:ext cx="3437467" cy="672843"/>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US" sz="2200" b="1" dirty="0">
                <a:latin typeface="Helvetica" pitchFamily="2" charset="0"/>
                <a:ea typeface="Open Sans"/>
                <a:cs typeface="Open Sans"/>
                <a:sym typeface="Open Sans"/>
              </a:rPr>
              <a:t>Photo Analysis</a:t>
            </a:r>
            <a:endParaRPr sz="2200" b="1" dirty="0">
              <a:latin typeface="Helvetica" pitchFamily="2" charset="0"/>
              <a:ea typeface="Open Sans"/>
              <a:cs typeface="Open Sans"/>
              <a:sym typeface="Open Sans"/>
            </a:endParaRPr>
          </a:p>
        </p:txBody>
      </p:sp>
      <p:sp>
        <p:nvSpPr>
          <p:cNvPr id="3" name="Text Placeholder 2">
            <a:extLst>
              <a:ext uri="{FF2B5EF4-FFF2-40B4-BE49-F238E27FC236}">
                <a16:creationId xmlns:a16="http://schemas.microsoft.com/office/drawing/2014/main" id="{5AEB78E1-016C-0450-099B-51BBA2679BD8}"/>
              </a:ext>
            </a:extLst>
          </p:cNvPr>
          <p:cNvSpPr>
            <a:spLocks noGrp="1"/>
          </p:cNvSpPr>
          <p:nvPr>
            <p:ph type="body" idx="1"/>
          </p:nvPr>
        </p:nvSpPr>
        <p:spPr>
          <a:xfrm>
            <a:off x="9049263" y="3619578"/>
            <a:ext cx="3828535" cy="1994173"/>
          </a:xfrm>
        </p:spPr>
        <p:txBody>
          <a:bodyPr>
            <a:normAutofit/>
          </a:bodyPr>
          <a:lstStyle/>
          <a:p>
            <a:pPr marL="0" lvl="0" indent="0" algn="l" rtl="0">
              <a:spcBef>
                <a:spcPts val="0"/>
              </a:spcBef>
              <a:spcAft>
                <a:spcPts val="0"/>
              </a:spcAft>
              <a:buNone/>
            </a:pPr>
            <a:r>
              <a:rPr lang="en-US" sz="1800" i="1" dirty="0">
                <a:highlight>
                  <a:srgbClr val="FFFFFF"/>
                </a:highlight>
                <a:latin typeface="Baskerville" panose="02020502070401020303" pitchFamily="18" charset="0"/>
                <a:ea typeface="Baskerville" panose="02020502070401020303" pitchFamily="18" charset="0"/>
                <a:cs typeface="Open Sans"/>
                <a:sym typeface="Open Sans"/>
              </a:rPr>
              <a:t>Kindness</a:t>
            </a:r>
          </a:p>
          <a:p>
            <a:pPr marL="0" lvl="0" indent="0" algn="l" rtl="0">
              <a:spcBef>
                <a:spcPts val="0"/>
              </a:spcBef>
              <a:spcAft>
                <a:spcPts val="0"/>
              </a:spcAft>
              <a:buNone/>
            </a:pPr>
            <a:endParaRPr lang="en-US" sz="1800" dirty="0">
              <a:highlight>
                <a:srgbClr val="FFFFFF"/>
              </a:highlight>
              <a:latin typeface="Baskerville" panose="02020502070401020303" pitchFamily="18" charset="0"/>
              <a:ea typeface="Baskerville" panose="02020502070401020303" pitchFamily="18" charset="0"/>
              <a:cs typeface="Open Sans"/>
              <a:sym typeface="Open Sans"/>
            </a:endParaRPr>
          </a:p>
          <a:p>
            <a:pPr marL="0" lvl="0" indent="0" algn="l" rtl="0">
              <a:spcBef>
                <a:spcPts val="0"/>
              </a:spcBef>
              <a:spcAft>
                <a:spcPts val="0"/>
              </a:spcAft>
              <a:buNone/>
            </a:pPr>
            <a:r>
              <a:rPr lang="en-US" sz="1800" dirty="0">
                <a:highlight>
                  <a:srgbClr val="FFFFFF"/>
                </a:highlight>
                <a:latin typeface="Baskerville" panose="02020502070401020303" pitchFamily="18" charset="0"/>
                <a:ea typeface="Baskerville" panose="02020502070401020303" pitchFamily="18" charset="0"/>
                <a:cs typeface="Open Sans"/>
                <a:sym typeface="Open Sans"/>
              </a:rPr>
              <a:t>By: Antonio Aragon </a:t>
            </a:r>
            <a:r>
              <a:rPr lang="en-US" sz="1800" dirty="0" err="1">
                <a:highlight>
                  <a:srgbClr val="FFFFFF"/>
                </a:highlight>
                <a:latin typeface="Baskerville" panose="02020502070401020303" pitchFamily="18" charset="0"/>
                <a:ea typeface="Baskerville" panose="02020502070401020303" pitchFamily="18" charset="0"/>
                <a:cs typeface="Open Sans"/>
                <a:sym typeface="Open Sans"/>
              </a:rPr>
              <a:t>Renuncio</a:t>
            </a:r>
            <a:endParaRPr lang="en-US" sz="1800" dirty="0">
              <a:latin typeface="Baskerville" panose="02020502070401020303" pitchFamily="18" charset="0"/>
              <a:ea typeface="Baskerville" panose="02020502070401020303" pitchFamily="18" charset="0"/>
            </a:endParaRPr>
          </a:p>
        </p:txBody>
      </p:sp>
      <p:pic>
        <p:nvPicPr>
          <p:cNvPr id="5" name="Picture 4" descr="A person in a wheelchair looking at a computer&#10;&#10;Description automatically generated">
            <a:extLst>
              <a:ext uri="{FF2B5EF4-FFF2-40B4-BE49-F238E27FC236}">
                <a16:creationId xmlns:a16="http://schemas.microsoft.com/office/drawing/2014/main" id="{8F43DA3F-23D1-2F9A-BF63-1EB891549E0C}"/>
              </a:ext>
            </a:extLst>
          </p:cNvPr>
          <p:cNvPicPr>
            <a:picLocks noChangeAspect="1"/>
          </p:cNvPicPr>
          <p:nvPr/>
        </p:nvPicPr>
        <p:blipFill>
          <a:blip r:embed="rId3"/>
          <a:stretch>
            <a:fillRect/>
          </a:stretch>
        </p:blipFill>
        <p:spPr>
          <a:xfrm>
            <a:off x="0" y="694343"/>
            <a:ext cx="8572500" cy="5715000"/>
          </a:xfrm>
          <a:prstGeom prst="rect">
            <a:avLst/>
          </a:prstGeom>
        </p:spPr>
      </p:pic>
      <p:sp>
        <p:nvSpPr>
          <p:cNvPr id="6" name="Rectangle 5">
            <a:extLst>
              <a:ext uri="{FF2B5EF4-FFF2-40B4-BE49-F238E27FC236}">
                <a16:creationId xmlns:a16="http://schemas.microsoft.com/office/drawing/2014/main" id="{FD9102AB-4AAA-CE4A-F539-AB764BD11644}"/>
              </a:ext>
            </a:extLst>
          </p:cNvPr>
          <p:cNvSpPr/>
          <p:nvPr/>
        </p:nvSpPr>
        <p:spPr>
          <a:xfrm>
            <a:off x="8989558" y="6095217"/>
            <a:ext cx="2599267" cy="668867"/>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800188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EA27A9-DD2D-379E-17E9-177B7271A443}"/>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EE85E5D1-7A29-E0B4-030C-879A0226226D}"/>
              </a:ext>
            </a:extLst>
          </p:cNvPr>
          <p:cNvSpPr txBox="1"/>
          <p:nvPr/>
        </p:nvSpPr>
        <p:spPr>
          <a:xfrm>
            <a:off x="928194" y="331530"/>
            <a:ext cx="6432725" cy="461665"/>
          </a:xfrm>
          <a:prstGeom prst="rect">
            <a:avLst/>
          </a:prstGeom>
          <a:noFill/>
        </p:spPr>
        <p:txBody>
          <a:bodyPr wrap="square">
            <a:spAutoFit/>
          </a:bodyPr>
          <a:lstStyle/>
          <a:p>
            <a:pPr>
              <a:buSzPct val="30555"/>
              <a:buFont typeface="Arial"/>
              <a:buNone/>
            </a:pPr>
            <a:r>
              <a:rPr lang="en-US" sz="2400" b="1" dirty="0">
                <a:latin typeface="Helvetica" pitchFamily="2" charset="0"/>
                <a:ea typeface="Open Sans"/>
                <a:cs typeface="Open Sans"/>
                <a:sym typeface="Open Sans"/>
              </a:rPr>
              <a:t>Review of Artist Photo Caption/Statement</a:t>
            </a:r>
          </a:p>
        </p:txBody>
      </p:sp>
      <p:sp>
        <p:nvSpPr>
          <p:cNvPr id="3" name="TextBox 2">
            <a:extLst>
              <a:ext uri="{FF2B5EF4-FFF2-40B4-BE49-F238E27FC236}">
                <a16:creationId xmlns:a16="http://schemas.microsoft.com/office/drawing/2014/main" id="{6BE2DA69-2F09-4CE1-9BDF-EFABD6FB973C}"/>
              </a:ext>
            </a:extLst>
          </p:cNvPr>
          <p:cNvSpPr txBox="1"/>
          <p:nvPr/>
        </p:nvSpPr>
        <p:spPr>
          <a:xfrm>
            <a:off x="928195" y="1361141"/>
            <a:ext cx="5316921" cy="5016758"/>
          </a:xfrm>
          <a:prstGeom prst="rect">
            <a:avLst/>
          </a:prstGeom>
          <a:noFill/>
        </p:spPr>
        <p:txBody>
          <a:bodyPr wrap="square">
            <a:spAutoFit/>
          </a:bodyPr>
          <a:lstStyle/>
          <a:p>
            <a:pPr marL="0" lvl="0" indent="0">
              <a:spcBef>
                <a:spcPts val="0"/>
              </a:spcBef>
              <a:buNone/>
            </a:pPr>
            <a:r>
              <a:rPr lang="en-US" sz="1800" i="1" dirty="0">
                <a:solidFill>
                  <a:schemeClr val="accent2"/>
                </a:solidFill>
                <a:highlight>
                  <a:srgbClr val="FFFFFF"/>
                </a:highlight>
                <a:latin typeface="Baskerville" panose="02020502070401020303" pitchFamily="18" charset="0"/>
                <a:ea typeface="Baskerville" panose="02020502070401020303" pitchFamily="18" charset="0"/>
                <a:cs typeface="Open Sans"/>
                <a:sym typeface="Open Sans"/>
              </a:rPr>
              <a:t>Kindness</a:t>
            </a:r>
            <a:r>
              <a:rPr lang="en-US" sz="1600" i="1" dirty="0">
                <a:solidFill>
                  <a:schemeClr val="accent2"/>
                </a:solidFill>
                <a:highlight>
                  <a:srgbClr val="FFFFFF"/>
                </a:highlight>
                <a:latin typeface="Baskerville" panose="02020502070401020303" pitchFamily="18" charset="0"/>
                <a:ea typeface="Baskerville" panose="02020502070401020303" pitchFamily="18" charset="0"/>
                <a:cs typeface="Open Sans"/>
                <a:sym typeface="Open Sans"/>
              </a:rPr>
              <a:t>  </a:t>
            </a:r>
            <a:r>
              <a:rPr lang="en-US" sz="1600" b="1" dirty="0">
                <a:solidFill>
                  <a:schemeClr val="tx1"/>
                </a:solidFill>
                <a:highlight>
                  <a:srgbClr val="FFFFFF"/>
                </a:highlight>
                <a:latin typeface="Baskerville" panose="02020502070401020303" pitchFamily="18" charset="0"/>
                <a:ea typeface="Baskerville" panose="02020502070401020303" pitchFamily="18" charset="0"/>
                <a:cs typeface="Open Sans"/>
                <a:sym typeface="Open Sans"/>
              </a:rPr>
              <a:t>Antonio Aragon </a:t>
            </a:r>
            <a:r>
              <a:rPr lang="en-US" sz="1600" b="1" dirty="0" err="1">
                <a:solidFill>
                  <a:schemeClr val="tx1"/>
                </a:solidFill>
                <a:highlight>
                  <a:srgbClr val="FFFFFF"/>
                </a:highlight>
                <a:latin typeface="Baskerville" panose="02020502070401020303" pitchFamily="18" charset="0"/>
                <a:ea typeface="Baskerville" panose="02020502070401020303" pitchFamily="18" charset="0"/>
                <a:cs typeface="Open Sans"/>
                <a:sym typeface="Open Sans"/>
              </a:rPr>
              <a:t>Renuncio</a:t>
            </a:r>
            <a:r>
              <a:rPr lang="en-US" sz="1600" b="1" dirty="0">
                <a:solidFill>
                  <a:schemeClr val="tx1"/>
                </a:solidFill>
                <a:highlight>
                  <a:srgbClr val="FFFFFF"/>
                </a:highlight>
                <a:latin typeface="Baskerville" panose="02020502070401020303" pitchFamily="18" charset="0"/>
                <a:ea typeface="Baskerville" panose="02020502070401020303" pitchFamily="18" charset="0"/>
                <a:cs typeface="Open Sans"/>
                <a:sym typeface="Open Sans"/>
              </a:rPr>
              <a:t> </a:t>
            </a:r>
          </a:p>
          <a:p>
            <a:pPr marL="0" lvl="0" indent="0">
              <a:spcBef>
                <a:spcPts val="0"/>
              </a:spcBef>
              <a:buNone/>
            </a:pPr>
            <a:endParaRPr lang="en-US" sz="1600" dirty="0">
              <a:solidFill>
                <a:schemeClr val="tx1"/>
              </a:solidFill>
              <a:latin typeface="Baskerville" panose="02020502070401020303" pitchFamily="18" charset="0"/>
              <a:ea typeface="Baskerville" panose="02020502070401020303" pitchFamily="18" charset="0"/>
              <a:cs typeface="Cambria"/>
              <a:sym typeface="Cambria"/>
            </a:endParaRPr>
          </a:p>
          <a:p>
            <a:pPr marL="0" marR="0" algn="just">
              <a:spcBef>
                <a:spcPts val="0"/>
              </a:spcBef>
              <a:spcAft>
                <a:spcPts val="0"/>
              </a:spcAft>
            </a:pPr>
            <a:r>
              <a:rPr lang="en-US" sz="1600" dirty="0">
                <a:solidFill>
                  <a:schemeClr val="tx1"/>
                </a:solidFill>
                <a:effectLst/>
                <a:latin typeface="Baskerville" panose="02020502070401020303" pitchFamily="18" charset="0"/>
                <a:ea typeface="Baskerville" panose="02020502070401020303" pitchFamily="18" charset="0"/>
                <a:cs typeface="Calibri" panose="020F0502020204030204" pitchFamily="34" charset="0"/>
              </a:rPr>
              <a:t>In a makeshift classroom at the Don </a:t>
            </a:r>
            <a:r>
              <a:rPr lang="en-US" sz="1600" dirty="0" err="1">
                <a:solidFill>
                  <a:schemeClr val="tx1"/>
                </a:solidFill>
                <a:effectLst/>
                <a:latin typeface="Baskerville" panose="02020502070401020303" pitchFamily="18" charset="0"/>
                <a:ea typeface="Baskerville" panose="02020502070401020303" pitchFamily="18" charset="0"/>
                <a:cs typeface="Calibri" panose="020F0502020204030204" pitchFamily="34" charset="0"/>
              </a:rPr>
              <a:t>Orione</a:t>
            </a:r>
            <a:r>
              <a:rPr lang="en-US" sz="1600" dirty="0">
                <a:solidFill>
                  <a:schemeClr val="tx1"/>
                </a:solidFill>
                <a:effectLst/>
                <a:latin typeface="Baskerville" panose="02020502070401020303" pitchFamily="18" charset="0"/>
                <a:ea typeface="Baskerville" panose="02020502070401020303" pitchFamily="18" charset="0"/>
                <a:cs typeface="Calibri" panose="020F0502020204030204" pitchFamily="34" charset="0"/>
              </a:rPr>
              <a:t> Center for children with disabilities in </a:t>
            </a:r>
            <a:r>
              <a:rPr lang="en-US" sz="1600" dirty="0" err="1">
                <a:solidFill>
                  <a:schemeClr val="tx1"/>
                </a:solidFill>
                <a:effectLst/>
                <a:latin typeface="Baskerville" panose="02020502070401020303" pitchFamily="18" charset="0"/>
                <a:ea typeface="Baskerville" panose="02020502070401020303" pitchFamily="18" charset="0"/>
                <a:cs typeface="Calibri" panose="020F0502020204030204" pitchFamily="34" charset="0"/>
              </a:rPr>
              <a:t>Bombouaka</a:t>
            </a:r>
            <a:r>
              <a:rPr lang="en-US" sz="1600" dirty="0">
                <a:solidFill>
                  <a:schemeClr val="tx1"/>
                </a:solidFill>
                <a:effectLst/>
                <a:latin typeface="Baskerville" panose="02020502070401020303" pitchFamily="18" charset="0"/>
                <a:ea typeface="Baskerville" panose="02020502070401020303" pitchFamily="18" charset="0"/>
                <a:cs typeface="Calibri" panose="020F0502020204030204" pitchFamily="34" charset="0"/>
              </a:rPr>
              <a:t>; </a:t>
            </a:r>
            <a:r>
              <a:rPr lang="en-US" sz="1600" dirty="0" err="1">
                <a:solidFill>
                  <a:schemeClr val="tx1"/>
                </a:solidFill>
                <a:effectLst/>
                <a:latin typeface="Baskerville" panose="02020502070401020303" pitchFamily="18" charset="0"/>
                <a:ea typeface="Baskerville" panose="02020502070401020303" pitchFamily="18" charset="0"/>
                <a:cs typeface="Calibri" panose="020F0502020204030204" pitchFamily="34" charset="0"/>
              </a:rPr>
              <a:t>Kodjo</a:t>
            </a:r>
            <a:r>
              <a:rPr lang="en-US" sz="1600" dirty="0">
                <a:solidFill>
                  <a:schemeClr val="tx1"/>
                </a:solidFill>
                <a:effectLst/>
                <a:latin typeface="Baskerville" panose="02020502070401020303" pitchFamily="18" charset="0"/>
                <a:ea typeface="Baskerville" panose="02020502070401020303" pitchFamily="18" charset="0"/>
                <a:cs typeface="Calibri" panose="020F0502020204030204" pitchFamily="34" charset="0"/>
              </a:rPr>
              <a:t>, a 14-year-old boy in a wheelchair helps one of his classmates with his homework before a football match in a daily act of kindness, love of neighbor and solidarity...</a:t>
            </a:r>
            <a:endParaRPr lang="en-US" sz="1600" dirty="0">
              <a:solidFill>
                <a:schemeClr val="tx1"/>
              </a:solidFill>
              <a:effectLst/>
              <a:latin typeface="Baskerville" panose="02020502070401020303" pitchFamily="18" charset="0"/>
              <a:ea typeface="Baskerville" panose="02020502070401020303" pitchFamily="18" charset="0"/>
              <a:cs typeface="Times New Roman" panose="02020603050405020304" pitchFamily="18" charset="0"/>
            </a:endParaRPr>
          </a:p>
          <a:p>
            <a:pPr marL="0" marR="0" algn="just">
              <a:spcBef>
                <a:spcPts val="0"/>
              </a:spcBef>
              <a:spcAft>
                <a:spcPts val="0"/>
              </a:spcAft>
            </a:pPr>
            <a:r>
              <a:rPr lang="en-US" sz="1600" dirty="0">
                <a:solidFill>
                  <a:schemeClr val="tx1"/>
                </a:solidFill>
                <a:effectLst/>
                <a:latin typeface="Baskerville" panose="02020502070401020303" pitchFamily="18" charset="0"/>
                <a:ea typeface="Baskerville" panose="02020502070401020303" pitchFamily="18" charset="0"/>
                <a:cs typeface="Calibri" panose="020F0502020204030204" pitchFamily="34" charset="0"/>
              </a:rPr>
              <a:t>     </a:t>
            </a:r>
          </a:p>
          <a:p>
            <a:pPr marL="0" marR="0" algn="just">
              <a:spcBef>
                <a:spcPts val="0"/>
              </a:spcBef>
              <a:spcAft>
                <a:spcPts val="0"/>
              </a:spcAft>
            </a:pPr>
            <a:r>
              <a:rPr lang="en-US" sz="1600" dirty="0">
                <a:solidFill>
                  <a:schemeClr val="tx1"/>
                </a:solidFill>
                <a:effectLst/>
                <a:latin typeface="Baskerville" panose="02020502070401020303" pitchFamily="18" charset="0"/>
                <a:ea typeface="Baskerville" panose="02020502070401020303" pitchFamily="18" charset="0"/>
                <a:cs typeface="Calibri" panose="020F0502020204030204" pitchFamily="34" charset="0"/>
              </a:rPr>
              <a:t>In the heart of Africa, in Togo, there is a small center for children with disabilities. A beautiful place that tries to provide these children with the specialized and personalized attention they need to improve their quality of life. In Africa, children with disabilities have a high risk of abuse and abandonment. </a:t>
            </a:r>
          </a:p>
          <a:p>
            <a:pPr marL="0" marR="0" algn="just">
              <a:spcBef>
                <a:spcPts val="0"/>
              </a:spcBef>
              <a:spcAft>
                <a:spcPts val="0"/>
              </a:spcAft>
            </a:pPr>
            <a:endParaRPr lang="en-US" sz="1600" dirty="0">
              <a:solidFill>
                <a:schemeClr val="tx1"/>
              </a:solidFill>
              <a:latin typeface="Baskerville" panose="02020502070401020303" pitchFamily="18" charset="0"/>
              <a:ea typeface="Baskerville" panose="02020502070401020303" pitchFamily="18" charset="0"/>
              <a:cs typeface="Calibri" panose="020F0502020204030204" pitchFamily="34" charset="0"/>
            </a:endParaRPr>
          </a:p>
          <a:p>
            <a:pPr marL="0" marR="0" algn="just">
              <a:spcBef>
                <a:spcPts val="0"/>
              </a:spcBef>
              <a:spcAft>
                <a:spcPts val="0"/>
              </a:spcAft>
            </a:pPr>
            <a:r>
              <a:rPr lang="en-US" sz="1600" dirty="0">
                <a:solidFill>
                  <a:schemeClr val="tx1"/>
                </a:solidFill>
                <a:effectLst/>
                <a:latin typeface="Baskerville" panose="02020502070401020303" pitchFamily="18" charset="0"/>
                <a:ea typeface="Baskerville" panose="02020502070401020303" pitchFamily="18" charset="0"/>
                <a:cs typeface="Calibri" panose="020F0502020204030204" pitchFamily="34" charset="0"/>
              </a:rPr>
              <a:t>There is a perception that disabilities are due to a divine punishment. These children (known as “snakes” as they lie on the ground) are considered "demons" and are drowned into the river in rituals "for the snake to leave".</a:t>
            </a:r>
            <a:endParaRPr lang="en-US" sz="1600" dirty="0">
              <a:solidFill>
                <a:schemeClr val="tx1"/>
              </a:solidFill>
              <a:effectLst/>
              <a:latin typeface="Baskerville" panose="02020502070401020303" pitchFamily="18" charset="0"/>
              <a:ea typeface="Baskerville" panose="02020502070401020303" pitchFamily="18" charset="0"/>
              <a:cs typeface="Times New Roman" panose="02020603050405020304" pitchFamily="18" charset="0"/>
            </a:endParaRPr>
          </a:p>
          <a:p>
            <a:pPr marL="0" marR="0" algn="just">
              <a:spcBef>
                <a:spcPts val="0"/>
              </a:spcBef>
              <a:spcAft>
                <a:spcPts val="0"/>
              </a:spcAft>
            </a:pPr>
            <a:r>
              <a:rPr lang="en-US" sz="1600" dirty="0">
                <a:solidFill>
                  <a:schemeClr val="tx1"/>
                </a:solidFill>
                <a:effectLst/>
                <a:latin typeface="Baskerville" panose="02020502070401020303" pitchFamily="18" charset="0"/>
                <a:ea typeface="Baskerville" panose="02020502070401020303" pitchFamily="18" charset="0"/>
                <a:cs typeface="Calibri" panose="020F0502020204030204" pitchFamily="34" charset="0"/>
              </a:rPr>
              <a:t>     </a:t>
            </a:r>
            <a:endParaRPr lang="en-US" sz="1600" dirty="0">
              <a:solidFill>
                <a:schemeClr val="tx1"/>
              </a:solidFill>
              <a:effectLst/>
              <a:latin typeface="Baskerville" panose="02020502070401020303" pitchFamily="18" charset="0"/>
              <a:ea typeface="Baskerville" panose="02020502070401020303" pitchFamily="18" charset="0"/>
              <a:cs typeface="Times New Roman" panose="02020603050405020304" pitchFamily="18" charset="0"/>
            </a:endParaRPr>
          </a:p>
          <a:p>
            <a:pPr marL="0" marR="0">
              <a:spcBef>
                <a:spcPts val="0"/>
              </a:spcBef>
              <a:spcAft>
                <a:spcPts val="0"/>
              </a:spcAft>
            </a:pPr>
            <a:endParaRPr lang="en-US" sz="1600" dirty="0">
              <a:solidFill>
                <a:schemeClr val="tx1"/>
              </a:solidFill>
              <a:effectLst/>
              <a:latin typeface="Baskerville" panose="02020502070401020303" pitchFamily="18" charset="0"/>
              <a:ea typeface="Baskerville" panose="02020502070401020303" pitchFamily="18" charset="0"/>
              <a:cs typeface="Times New Roman" panose="02020603050405020304" pitchFamily="18" charset="0"/>
            </a:endParaRPr>
          </a:p>
        </p:txBody>
      </p:sp>
      <p:sp>
        <p:nvSpPr>
          <p:cNvPr id="5" name="TextBox 4">
            <a:extLst>
              <a:ext uri="{FF2B5EF4-FFF2-40B4-BE49-F238E27FC236}">
                <a16:creationId xmlns:a16="http://schemas.microsoft.com/office/drawing/2014/main" id="{FC8AC2E4-C383-8C8B-D65E-3BF4452C1670}"/>
              </a:ext>
            </a:extLst>
          </p:cNvPr>
          <p:cNvSpPr txBox="1"/>
          <p:nvPr/>
        </p:nvSpPr>
        <p:spPr>
          <a:xfrm>
            <a:off x="6438900" y="1866097"/>
            <a:ext cx="5135880" cy="1323439"/>
          </a:xfrm>
          <a:prstGeom prst="rect">
            <a:avLst/>
          </a:prstGeom>
          <a:noFill/>
        </p:spPr>
        <p:txBody>
          <a:bodyPr wrap="square">
            <a:spAutoFit/>
          </a:bodyPr>
          <a:lstStyle/>
          <a:p>
            <a:pPr marL="0" marR="0" algn="just">
              <a:spcBef>
                <a:spcPts val="0"/>
              </a:spcBef>
              <a:spcAft>
                <a:spcPts val="0"/>
              </a:spcAft>
            </a:pPr>
            <a:r>
              <a:rPr lang="en-US" sz="1600" dirty="0">
                <a:solidFill>
                  <a:schemeClr val="tx1"/>
                </a:solidFill>
                <a:effectLst/>
                <a:latin typeface="Baskerville" panose="02020502070401020303" pitchFamily="18" charset="0"/>
                <a:ea typeface="Baskerville" panose="02020502070401020303" pitchFamily="18" charset="0"/>
                <a:cs typeface="Calibri" panose="020F0502020204030204" pitchFamily="34" charset="0"/>
              </a:rPr>
              <a:t>Meanwhile, for these happy children at Don </a:t>
            </a:r>
            <a:r>
              <a:rPr lang="en-US" sz="1600" dirty="0" err="1">
                <a:solidFill>
                  <a:schemeClr val="tx1"/>
                </a:solidFill>
                <a:effectLst/>
                <a:latin typeface="Baskerville" panose="02020502070401020303" pitchFamily="18" charset="0"/>
                <a:ea typeface="Baskerville" panose="02020502070401020303" pitchFamily="18" charset="0"/>
                <a:cs typeface="Calibri" panose="020F0502020204030204" pitchFamily="34" charset="0"/>
              </a:rPr>
              <a:t>Orione</a:t>
            </a:r>
            <a:r>
              <a:rPr lang="en-US" sz="1600" dirty="0">
                <a:solidFill>
                  <a:schemeClr val="tx1"/>
                </a:solidFill>
                <a:effectLst/>
                <a:latin typeface="Baskerville" panose="02020502070401020303" pitchFamily="18" charset="0"/>
                <a:ea typeface="Baskerville" panose="02020502070401020303" pitchFamily="18" charset="0"/>
                <a:cs typeface="Calibri" panose="020F0502020204030204" pitchFamily="34" charset="0"/>
              </a:rPr>
              <a:t> Center it's all about football. They all are Messi. Football brings them peace for their souls and freedom for their minds. It is more than a game. They dream of becoming the new star of the “beautiful game” in search of their next goal.  </a:t>
            </a:r>
            <a:endParaRPr lang="en-US" sz="1600" dirty="0">
              <a:solidFill>
                <a:schemeClr val="tx1"/>
              </a:solidFill>
              <a:effectLst/>
              <a:latin typeface="Baskerville" panose="02020502070401020303" pitchFamily="18" charset="0"/>
              <a:ea typeface="Baskerville" panose="02020502070401020303" pitchFamily="18" charset="0"/>
              <a:cs typeface="Times New Roman" panose="02020603050405020304" pitchFamily="18" charset="0"/>
            </a:endParaRPr>
          </a:p>
        </p:txBody>
      </p:sp>
      <p:sp>
        <p:nvSpPr>
          <p:cNvPr id="6" name="Rectangle 5">
            <a:extLst>
              <a:ext uri="{FF2B5EF4-FFF2-40B4-BE49-F238E27FC236}">
                <a16:creationId xmlns:a16="http://schemas.microsoft.com/office/drawing/2014/main" id="{51E71B9A-EFDF-0551-48B5-75FDA8E5BB73}"/>
              </a:ext>
            </a:extLst>
          </p:cNvPr>
          <p:cNvSpPr/>
          <p:nvPr/>
        </p:nvSpPr>
        <p:spPr>
          <a:xfrm>
            <a:off x="8989558" y="6095217"/>
            <a:ext cx="2599267" cy="668867"/>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7787810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180;p29">
            <a:extLst>
              <a:ext uri="{FF2B5EF4-FFF2-40B4-BE49-F238E27FC236}">
                <a16:creationId xmlns:a16="http://schemas.microsoft.com/office/drawing/2014/main" id="{B28140EA-9C1F-7055-C766-BB64C7F4359C}"/>
              </a:ext>
            </a:extLst>
          </p:cNvPr>
          <p:cNvSpPr txBox="1">
            <a:spLocks noGrp="1"/>
          </p:cNvSpPr>
          <p:nvPr>
            <p:ph type="title"/>
          </p:nvPr>
        </p:nvSpPr>
        <p:spPr>
          <a:xfrm>
            <a:off x="9110135" y="2092327"/>
            <a:ext cx="10515600" cy="672843"/>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US" sz="2200" b="1" dirty="0">
                <a:latin typeface="Helvetica" pitchFamily="2" charset="0"/>
                <a:ea typeface="Open Sans"/>
                <a:cs typeface="Open Sans"/>
                <a:sym typeface="Open Sans"/>
              </a:rPr>
              <a:t>Photo Analysis</a:t>
            </a:r>
          </a:p>
        </p:txBody>
      </p:sp>
      <p:sp>
        <p:nvSpPr>
          <p:cNvPr id="5" name="Google Shape;169;p27">
            <a:extLst>
              <a:ext uri="{FF2B5EF4-FFF2-40B4-BE49-F238E27FC236}">
                <a16:creationId xmlns:a16="http://schemas.microsoft.com/office/drawing/2014/main" id="{FE7FC028-1F1E-1221-07F1-7F7E7F52EE09}"/>
              </a:ext>
            </a:extLst>
          </p:cNvPr>
          <p:cNvSpPr txBox="1"/>
          <p:nvPr/>
        </p:nvSpPr>
        <p:spPr>
          <a:xfrm>
            <a:off x="9110136" y="3486715"/>
            <a:ext cx="5791200" cy="1015632"/>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800" i="1" dirty="0">
                <a:highlight>
                  <a:srgbClr val="FFFFFF"/>
                </a:highlight>
                <a:latin typeface="Baskerville" panose="02020502070401020303" pitchFamily="18" charset="0"/>
                <a:ea typeface="Baskerville" panose="02020502070401020303" pitchFamily="18" charset="0"/>
                <a:cs typeface="Open Sans"/>
                <a:sym typeface="Open Sans"/>
              </a:rPr>
              <a:t>Our lives Here Are Good </a:t>
            </a:r>
          </a:p>
          <a:p>
            <a:pPr marL="0" lvl="0" indent="0" algn="l" rtl="0">
              <a:spcBef>
                <a:spcPts val="0"/>
              </a:spcBef>
              <a:spcAft>
                <a:spcPts val="0"/>
              </a:spcAft>
              <a:buNone/>
            </a:pPr>
            <a:endParaRPr lang="en-US" sz="1800" i="1" dirty="0">
              <a:highlight>
                <a:srgbClr val="FFFFFF"/>
              </a:highlight>
              <a:latin typeface="Baskerville" panose="02020502070401020303" pitchFamily="18" charset="0"/>
              <a:ea typeface="Baskerville" panose="02020502070401020303" pitchFamily="18" charset="0"/>
              <a:cs typeface="Open Sans"/>
              <a:sym typeface="Open Sans"/>
            </a:endParaRPr>
          </a:p>
          <a:p>
            <a:pPr marL="0" lvl="0" indent="0" algn="l" rtl="0">
              <a:spcBef>
                <a:spcPts val="0"/>
              </a:spcBef>
              <a:spcAft>
                <a:spcPts val="0"/>
              </a:spcAft>
              <a:buNone/>
            </a:pPr>
            <a:r>
              <a:rPr lang="en-US" sz="1800" dirty="0">
                <a:highlight>
                  <a:srgbClr val="FFFFFF"/>
                </a:highlight>
                <a:latin typeface="Baskerville" panose="02020502070401020303" pitchFamily="18" charset="0"/>
                <a:ea typeface="Baskerville" panose="02020502070401020303" pitchFamily="18" charset="0"/>
                <a:cs typeface="Open Sans"/>
                <a:sym typeface="Open Sans"/>
              </a:rPr>
              <a:t>By: TJ Dixon &amp; James Nelson</a:t>
            </a:r>
            <a:endParaRPr lang="en-US" sz="1800" dirty="0">
              <a:solidFill>
                <a:schemeClr val="dk1"/>
              </a:solidFill>
              <a:latin typeface="Baskerville" panose="02020502070401020303" pitchFamily="18" charset="0"/>
              <a:ea typeface="Baskerville" panose="02020502070401020303" pitchFamily="18" charset="0"/>
              <a:cs typeface="Calibri"/>
              <a:sym typeface="Calibri"/>
            </a:endParaRPr>
          </a:p>
        </p:txBody>
      </p:sp>
      <p:pic>
        <p:nvPicPr>
          <p:cNvPr id="8" name="Picture 7" descr="A person and a child in a car&#10;&#10;Description automatically generated">
            <a:extLst>
              <a:ext uri="{FF2B5EF4-FFF2-40B4-BE49-F238E27FC236}">
                <a16:creationId xmlns:a16="http://schemas.microsoft.com/office/drawing/2014/main" id="{84D77445-537E-AE3C-4E5C-20D6EA1BB443}"/>
              </a:ext>
            </a:extLst>
          </p:cNvPr>
          <p:cNvPicPr>
            <a:picLocks noChangeAspect="1"/>
          </p:cNvPicPr>
          <p:nvPr/>
        </p:nvPicPr>
        <p:blipFill>
          <a:blip r:embed="rId2"/>
          <a:stretch>
            <a:fillRect/>
          </a:stretch>
        </p:blipFill>
        <p:spPr>
          <a:xfrm>
            <a:off x="0" y="381000"/>
            <a:ext cx="8673607" cy="5790665"/>
          </a:xfrm>
          <a:prstGeom prst="rect">
            <a:avLst/>
          </a:prstGeom>
        </p:spPr>
      </p:pic>
      <p:sp>
        <p:nvSpPr>
          <p:cNvPr id="9" name="Rectangle 8">
            <a:extLst>
              <a:ext uri="{FF2B5EF4-FFF2-40B4-BE49-F238E27FC236}">
                <a16:creationId xmlns:a16="http://schemas.microsoft.com/office/drawing/2014/main" id="{C8EBE67A-83AA-37BC-DC0C-32F722AB3D51}"/>
              </a:ext>
            </a:extLst>
          </p:cNvPr>
          <p:cNvSpPr/>
          <p:nvPr/>
        </p:nvSpPr>
        <p:spPr>
          <a:xfrm>
            <a:off x="8989558" y="6095217"/>
            <a:ext cx="2599267" cy="668867"/>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09257388"/>
      </p:ext>
    </p:extLst>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749</TotalTime>
  <Words>1578</Words>
  <Application>Microsoft Macintosh PowerPoint</Application>
  <PresentationFormat>Widescreen</PresentationFormat>
  <Paragraphs>113</Paragraphs>
  <Slides>17</Slides>
  <Notes>8</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17</vt:i4>
      </vt:variant>
    </vt:vector>
  </HeadingPairs>
  <TitlesOfParts>
    <vt:vector size="26" baseType="lpstr">
      <vt:lpstr>Arial</vt:lpstr>
      <vt:lpstr>Baskerville</vt:lpstr>
      <vt:lpstr>Calibri</vt:lpstr>
      <vt:lpstr>Helvetica</vt:lpstr>
      <vt:lpstr>Helvetica Neue</vt:lpstr>
      <vt:lpstr>Libre Baskerville</vt:lpstr>
      <vt:lpstr>Open Sans</vt:lpstr>
      <vt:lpstr>Times New Roman</vt:lpstr>
      <vt:lpstr>Office Theme</vt:lpstr>
      <vt:lpstr>Shades of Compassion  Lesson 2 </vt:lpstr>
      <vt:lpstr>Lesson Description </vt:lpstr>
      <vt:lpstr>Learning Outcomes </vt:lpstr>
      <vt:lpstr>Review of Photography Analysis </vt:lpstr>
      <vt:lpstr>Photo Analysis</vt:lpstr>
      <vt:lpstr>PowerPoint Presentation</vt:lpstr>
      <vt:lpstr>Photo Analysis</vt:lpstr>
      <vt:lpstr>PowerPoint Presentation</vt:lpstr>
      <vt:lpstr>Photo Analysis</vt:lpstr>
      <vt:lpstr>PowerPoint Presentation</vt:lpstr>
      <vt:lpstr>Photo Analysis</vt:lpstr>
      <vt:lpstr>PowerPoint Presentation</vt:lpstr>
      <vt:lpstr>PowerPoint Presentation</vt:lpstr>
      <vt:lpstr>PowerPoint Presentation</vt:lpstr>
      <vt:lpstr>Photo Analysis</vt:lpstr>
      <vt:lpstr>PowerPoint Presentation</vt:lpstr>
      <vt:lpstr>Pair-Share and Whole Group Activity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Shades of Compassion  Lesson 1 </dc:title>
  <cp:lastModifiedBy>Barbara Cox</cp:lastModifiedBy>
  <cp:revision>16</cp:revision>
  <dcterms:modified xsi:type="dcterms:W3CDTF">2024-02-13T02:30:05Z</dcterms:modified>
</cp:coreProperties>
</file>