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1"/>
  </p:sldMasterIdLst>
  <p:notesMasterIdLst>
    <p:notesMasterId r:id="rId12"/>
  </p:notesMasterIdLst>
  <p:sldIdLst>
    <p:sldId id="256" r:id="rId2"/>
    <p:sldId id="257" r:id="rId3"/>
    <p:sldId id="258" r:id="rId4"/>
    <p:sldId id="259" r:id="rId5"/>
    <p:sldId id="260" r:id="rId6"/>
    <p:sldId id="261" r:id="rId7"/>
    <p:sldId id="268" r:id="rId8"/>
    <p:sldId id="262" r:id="rId9"/>
    <p:sldId id="266" r:id="rId10"/>
    <p:sldId id="267" r:id="rId1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28"/>
    <p:restoredTop sz="94674"/>
  </p:normalViewPr>
  <p:slideViewPr>
    <p:cSldViewPr snapToGrid="0">
      <p:cViewPr varScale="1">
        <p:scale>
          <a:sx n="138" d="100"/>
          <a:sy n="138" d="100"/>
        </p:scale>
        <p:origin x="192" y="5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0" name="Google Shape;16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14b1174da2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14b1174da2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56c482465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156c482465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4b0fe5d0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14b0fe5d0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573411352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573411352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1537cb5232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1537cb5232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1573411352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1573411352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56c482465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156c482465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3876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1537cb5232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1537cb5232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136764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 Light"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6285142" y="2375451"/>
            <a:ext cx="5068658" cy="11345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600"/>
              <a:buFont typeface="Helvetica Neue"/>
              <a:buNone/>
              <a:defRPr sz="3600" b="1"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6285141" y="3602038"/>
            <a:ext cx="5068657" cy="57239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000"/>
              <a:buNone/>
              <a:defRPr sz="2000">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4" name="Google Shape;14;p2"/>
          <p:cNvPicPr preferRelativeResize="0"/>
          <p:nvPr/>
        </p:nvPicPr>
        <p:blipFill rotWithShape="1">
          <a:blip r:embed="rId2">
            <a:alphaModFix amt="20000"/>
          </a:blip>
          <a:srcRect/>
          <a:stretch/>
        </p:blipFill>
        <p:spPr>
          <a:xfrm rot="941603">
            <a:off x="-487898" y="-335076"/>
            <a:ext cx="6255920" cy="7182075"/>
          </a:xfrm>
          <a:prstGeom prst="rect">
            <a:avLst/>
          </a:prstGeom>
          <a:noFill/>
          <a:ln>
            <a:noFill/>
          </a:ln>
        </p:spPr>
      </p:pic>
      <p:pic>
        <p:nvPicPr>
          <p:cNvPr id="15" name="Google Shape;15;p2"/>
          <p:cNvPicPr preferRelativeResize="0"/>
          <p:nvPr/>
        </p:nvPicPr>
        <p:blipFill rotWithShape="1">
          <a:blip r:embed="rId3">
            <a:alphaModFix/>
          </a:blip>
          <a:srcRect/>
          <a:stretch/>
        </p:blipFill>
        <p:spPr>
          <a:xfrm>
            <a:off x="8655577" y="5946693"/>
            <a:ext cx="2698221" cy="63364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Slide Breaker - Blue">
  <p:cSld name="1_Slide Breaker - Blue">
    <p:bg>
      <p:bgPr>
        <a:gradFill>
          <a:gsLst>
            <a:gs pos="0">
              <a:srgbClr val="1A5F8C"/>
            </a:gs>
            <a:gs pos="78000">
              <a:srgbClr val="062A41"/>
            </a:gs>
            <a:gs pos="100000">
              <a:srgbClr val="062A41"/>
            </a:gs>
          </a:gsLst>
          <a:lin ang="4200000" scaled="0"/>
        </a:gradFill>
        <a:effectLst/>
      </p:bgPr>
    </p:bg>
    <p:spTree>
      <p:nvGrpSpPr>
        <p:cNvPr id="1" name="Shape 60"/>
        <p:cNvGrpSpPr/>
        <p:nvPr/>
      </p:nvGrpSpPr>
      <p:grpSpPr>
        <a:xfrm>
          <a:off x="0" y="0"/>
          <a:ext cx="0" cy="0"/>
          <a:chOff x="0" y="0"/>
          <a:chExt cx="0" cy="0"/>
        </a:xfrm>
      </p:grpSpPr>
      <p:sp>
        <p:nvSpPr>
          <p:cNvPr id="61" name="Google Shape;61;p11"/>
          <p:cNvSpPr/>
          <p:nvPr/>
        </p:nvSpPr>
        <p:spPr>
          <a:xfrm>
            <a:off x="0" y="0"/>
            <a:ext cx="5389418" cy="6858000"/>
          </a:xfrm>
          <a:prstGeom prst="rect">
            <a:avLst/>
          </a:prstGeom>
          <a:solidFill>
            <a:srgbClr val="D0CE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62" name="Google Shape;62;p11"/>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63" name="Google Shape;63;p11"/>
          <p:cNvSpPr txBox="1">
            <a:spLocks noGrp="1"/>
          </p:cNvSpPr>
          <p:nvPr>
            <p:ph type="ctrTitle"/>
          </p:nvPr>
        </p:nvSpPr>
        <p:spPr>
          <a:xfrm>
            <a:off x="6096000" y="3187127"/>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4" name="Google Shape;64;p11"/>
          <p:cNvPicPr preferRelativeResize="0"/>
          <p:nvPr/>
        </p:nvPicPr>
        <p:blipFill rotWithShape="1">
          <a:blip r:embed="rId3">
            <a:alphaModFix amt="20000"/>
          </a:blip>
          <a:srcRect/>
          <a:stretch/>
        </p:blipFill>
        <p:spPr>
          <a:xfrm rot="941603">
            <a:off x="115065" y="4207763"/>
            <a:ext cx="2245104" cy="2573234"/>
          </a:xfrm>
          <a:prstGeom prst="rect">
            <a:avLst/>
          </a:prstGeom>
          <a:noFill/>
          <a:ln>
            <a:noFill/>
          </a:ln>
        </p:spPr>
      </p:pic>
      <p:sp>
        <p:nvSpPr>
          <p:cNvPr id="65" name="Google Shape;65;p11"/>
          <p:cNvSpPr txBox="1"/>
          <p:nvPr/>
        </p:nvSpPr>
        <p:spPr>
          <a:xfrm>
            <a:off x="1654947" y="2182762"/>
            <a:ext cx="20795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71"/>
                </a:solidFill>
                <a:latin typeface="Calibri"/>
                <a:ea typeface="Calibri"/>
                <a:cs typeface="Calibri"/>
                <a:sym typeface="Calibri"/>
              </a:rPr>
              <a:t>Add Image Here</a:t>
            </a:r>
            <a:endParaRPr/>
          </a:p>
        </p:txBody>
      </p:sp>
      <p:sp>
        <p:nvSpPr>
          <p:cNvPr id="66" name="Google Shape;66;p11"/>
          <p:cNvSpPr txBox="1">
            <a:spLocks noGrp="1"/>
          </p:cNvSpPr>
          <p:nvPr>
            <p:ph type="subTitle" idx="1"/>
          </p:nvPr>
        </p:nvSpPr>
        <p:spPr>
          <a:xfrm>
            <a:off x="6096000" y="3828116"/>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Slide Breaker - Orange">
  <p:cSld name="2_Slide Breaker - Orange">
    <p:bg>
      <p:bgPr>
        <a:gradFill>
          <a:gsLst>
            <a:gs pos="0">
              <a:srgbClr val="DA4E1F"/>
            </a:gs>
            <a:gs pos="78000">
              <a:srgbClr val="6E2A1D"/>
            </a:gs>
            <a:gs pos="100000">
              <a:srgbClr val="6E2A1D"/>
            </a:gs>
          </a:gsLst>
          <a:lin ang="4200000" scaled="0"/>
        </a:gradFill>
        <a:effectLst/>
      </p:bgPr>
    </p:bg>
    <p:spTree>
      <p:nvGrpSpPr>
        <p:cNvPr id="1" name="Shape 67"/>
        <p:cNvGrpSpPr/>
        <p:nvPr/>
      </p:nvGrpSpPr>
      <p:grpSpPr>
        <a:xfrm>
          <a:off x="0" y="0"/>
          <a:ext cx="0" cy="0"/>
          <a:chOff x="0" y="0"/>
          <a:chExt cx="0" cy="0"/>
        </a:xfrm>
      </p:grpSpPr>
      <p:sp>
        <p:nvSpPr>
          <p:cNvPr id="68" name="Google Shape;68;p12"/>
          <p:cNvSpPr/>
          <p:nvPr/>
        </p:nvSpPr>
        <p:spPr>
          <a:xfrm>
            <a:off x="0" y="0"/>
            <a:ext cx="5389418" cy="6858000"/>
          </a:xfrm>
          <a:prstGeom prst="rect">
            <a:avLst/>
          </a:prstGeom>
          <a:solidFill>
            <a:srgbClr val="D0CE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69" name="Google Shape;69;p12"/>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70" name="Google Shape;70;p12"/>
          <p:cNvSpPr txBox="1">
            <a:spLocks noGrp="1"/>
          </p:cNvSpPr>
          <p:nvPr>
            <p:ph type="ctrTitle"/>
          </p:nvPr>
        </p:nvSpPr>
        <p:spPr>
          <a:xfrm>
            <a:off x="6096000" y="3187127"/>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1" name="Google Shape;71;p12"/>
          <p:cNvPicPr preferRelativeResize="0"/>
          <p:nvPr/>
        </p:nvPicPr>
        <p:blipFill rotWithShape="1">
          <a:blip r:embed="rId3">
            <a:alphaModFix amt="20000"/>
          </a:blip>
          <a:srcRect/>
          <a:stretch/>
        </p:blipFill>
        <p:spPr>
          <a:xfrm rot="941603">
            <a:off x="115065" y="4207763"/>
            <a:ext cx="2245104" cy="2573234"/>
          </a:xfrm>
          <a:prstGeom prst="rect">
            <a:avLst/>
          </a:prstGeom>
          <a:noFill/>
          <a:ln>
            <a:noFill/>
          </a:ln>
        </p:spPr>
      </p:pic>
      <p:sp>
        <p:nvSpPr>
          <p:cNvPr id="72" name="Google Shape;72;p12"/>
          <p:cNvSpPr txBox="1"/>
          <p:nvPr/>
        </p:nvSpPr>
        <p:spPr>
          <a:xfrm>
            <a:off x="1654947" y="2182762"/>
            <a:ext cx="20795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71"/>
                </a:solidFill>
                <a:latin typeface="Calibri"/>
                <a:ea typeface="Calibri"/>
                <a:cs typeface="Calibri"/>
                <a:sym typeface="Calibri"/>
              </a:rPr>
              <a:t>Add Image Here</a:t>
            </a:r>
            <a:endParaRPr/>
          </a:p>
        </p:txBody>
      </p:sp>
      <p:sp>
        <p:nvSpPr>
          <p:cNvPr id="73" name="Google Shape;73;p12"/>
          <p:cNvSpPr txBox="1">
            <a:spLocks noGrp="1"/>
          </p:cNvSpPr>
          <p:nvPr>
            <p:ph type="subTitle" idx="1"/>
          </p:nvPr>
        </p:nvSpPr>
        <p:spPr>
          <a:xfrm>
            <a:off x="6096000" y="3828116"/>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_Slide Breaker - Green">
  <p:cSld name="3_Slide Breaker - Green">
    <p:bg>
      <p:bgPr>
        <a:gradFill>
          <a:gsLst>
            <a:gs pos="0">
              <a:srgbClr val="88BB4A"/>
            </a:gs>
            <a:gs pos="78000">
              <a:srgbClr val="4E662C"/>
            </a:gs>
            <a:gs pos="100000">
              <a:srgbClr val="4E662C"/>
            </a:gs>
          </a:gsLst>
          <a:lin ang="4200000" scaled="0"/>
        </a:gradFill>
        <a:effectLst/>
      </p:bgPr>
    </p:bg>
    <p:spTree>
      <p:nvGrpSpPr>
        <p:cNvPr id="1" name="Shape 74"/>
        <p:cNvGrpSpPr/>
        <p:nvPr/>
      </p:nvGrpSpPr>
      <p:grpSpPr>
        <a:xfrm>
          <a:off x="0" y="0"/>
          <a:ext cx="0" cy="0"/>
          <a:chOff x="0" y="0"/>
          <a:chExt cx="0" cy="0"/>
        </a:xfrm>
      </p:grpSpPr>
      <p:sp>
        <p:nvSpPr>
          <p:cNvPr id="75" name="Google Shape;75;p13"/>
          <p:cNvSpPr/>
          <p:nvPr/>
        </p:nvSpPr>
        <p:spPr>
          <a:xfrm>
            <a:off x="0" y="0"/>
            <a:ext cx="5389418" cy="6858000"/>
          </a:xfrm>
          <a:prstGeom prst="rect">
            <a:avLst/>
          </a:prstGeom>
          <a:solidFill>
            <a:srgbClr val="D0CE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76" name="Google Shape;76;p13"/>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77" name="Google Shape;77;p13"/>
          <p:cNvSpPr txBox="1">
            <a:spLocks noGrp="1"/>
          </p:cNvSpPr>
          <p:nvPr>
            <p:ph type="ctrTitle"/>
          </p:nvPr>
        </p:nvSpPr>
        <p:spPr>
          <a:xfrm>
            <a:off x="6096000" y="3187127"/>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8" name="Google Shape;78;p13"/>
          <p:cNvPicPr preferRelativeResize="0"/>
          <p:nvPr/>
        </p:nvPicPr>
        <p:blipFill rotWithShape="1">
          <a:blip r:embed="rId3">
            <a:alphaModFix amt="20000"/>
          </a:blip>
          <a:srcRect/>
          <a:stretch/>
        </p:blipFill>
        <p:spPr>
          <a:xfrm rot="941603">
            <a:off x="115065" y="4207763"/>
            <a:ext cx="2245104" cy="2573234"/>
          </a:xfrm>
          <a:prstGeom prst="rect">
            <a:avLst/>
          </a:prstGeom>
          <a:noFill/>
          <a:ln>
            <a:noFill/>
          </a:ln>
        </p:spPr>
      </p:pic>
      <p:sp>
        <p:nvSpPr>
          <p:cNvPr id="79" name="Google Shape;79;p13"/>
          <p:cNvSpPr txBox="1"/>
          <p:nvPr/>
        </p:nvSpPr>
        <p:spPr>
          <a:xfrm>
            <a:off x="1654947" y="2182762"/>
            <a:ext cx="20795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71"/>
                </a:solidFill>
                <a:latin typeface="Calibri"/>
                <a:ea typeface="Calibri"/>
                <a:cs typeface="Calibri"/>
                <a:sym typeface="Calibri"/>
              </a:rPr>
              <a:t>Add Image Here</a:t>
            </a:r>
            <a:endParaRPr/>
          </a:p>
        </p:txBody>
      </p:sp>
      <p:sp>
        <p:nvSpPr>
          <p:cNvPr id="80" name="Google Shape;80;p13"/>
          <p:cNvSpPr txBox="1">
            <a:spLocks noGrp="1"/>
          </p:cNvSpPr>
          <p:nvPr>
            <p:ph type="subTitle" idx="1"/>
          </p:nvPr>
        </p:nvSpPr>
        <p:spPr>
          <a:xfrm>
            <a:off x="6096000" y="3828116"/>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bg>
      <p:bgPr>
        <a:gradFill>
          <a:gsLst>
            <a:gs pos="0">
              <a:srgbClr val="1A5F8C"/>
            </a:gs>
            <a:gs pos="78000">
              <a:srgbClr val="062A41"/>
            </a:gs>
            <a:gs pos="100000">
              <a:srgbClr val="062A41"/>
            </a:gs>
          </a:gsLst>
          <a:lin ang="5400000" scaled="0"/>
        </a:gradFill>
        <a:effectLst/>
      </p:bgPr>
    </p:bg>
    <p:spTree>
      <p:nvGrpSpPr>
        <p:cNvPr id="1" name="Shape 87"/>
        <p:cNvGrpSpPr/>
        <p:nvPr/>
      </p:nvGrpSpPr>
      <p:grpSpPr>
        <a:xfrm>
          <a:off x="0" y="0"/>
          <a:ext cx="0" cy="0"/>
          <a:chOff x="0" y="0"/>
          <a:chExt cx="0" cy="0"/>
        </a:xfrm>
      </p:grpSpPr>
      <p:sp>
        <p:nvSpPr>
          <p:cNvPr id="88" name="Google Shape;88;p15"/>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400"/>
              <a:buFont typeface="Helvetica Neue"/>
              <a:buNone/>
              <a:defRPr sz="2400" b="0"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15"/>
          <p:cNvSpPr txBox="1">
            <a:spLocks noGrp="1"/>
          </p:cNvSpPr>
          <p:nvPr>
            <p:ph type="body" idx="1"/>
          </p:nvPr>
        </p:nvSpPr>
        <p:spPr>
          <a:xfrm>
            <a:off x="838200" y="1181513"/>
            <a:ext cx="10515600" cy="4995450"/>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15"/>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lt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lt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lt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lt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lt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lt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lt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lt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91" name="Google Shape;91;p15"/>
          <p:cNvPicPr preferRelativeResize="0"/>
          <p:nvPr/>
        </p:nvPicPr>
        <p:blipFill rotWithShape="1">
          <a:blip r:embed="rId2">
            <a:alphaModFix/>
          </a:blip>
          <a:srcRect/>
          <a:stretch/>
        </p:blipFill>
        <p:spPr>
          <a:xfrm>
            <a:off x="9623852" y="6258506"/>
            <a:ext cx="1729946" cy="40625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bg>
      <p:bgPr>
        <a:gradFill>
          <a:gsLst>
            <a:gs pos="0">
              <a:srgbClr val="DA4E1F"/>
            </a:gs>
            <a:gs pos="78000">
              <a:srgbClr val="6E2A1D"/>
            </a:gs>
            <a:gs pos="100000">
              <a:srgbClr val="6E2A1D"/>
            </a:gs>
          </a:gsLst>
          <a:lin ang="5400000" scaled="0"/>
        </a:gradFill>
        <a:effectLst/>
      </p:bgPr>
    </p:bg>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400"/>
              <a:buFont typeface="Helvetica Neue"/>
              <a:buNone/>
              <a:defRPr sz="2400" b="0"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16"/>
          <p:cNvSpPr txBox="1">
            <a:spLocks noGrp="1"/>
          </p:cNvSpPr>
          <p:nvPr>
            <p:ph type="body" idx="1"/>
          </p:nvPr>
        </p:nvSpPr>
        <p:spPr>
          <a:xfrm>
            <a:off x="838200" y="1181513"/>
            <a:ext cx="10515600" cy="4995450"/>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6"/>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lt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lt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lt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lt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lt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lt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lt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lt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96" name="Google Shape;96;p16"/>
          <p:cNvPicPr preferRelativeResize="0"/>
          <p:nvPr/>
        </p:nvPicPr>
        <p:blipFill rotWithShape="1">
          <a:blip r:embed="rId2">
            <a:alphaModFix/>
          </a:blip>
          <a:srcRect/>
          <a:stretch/>
        </p:blipFill>
        <p:spPr>
          <a:xfrm>
            <a:off x="9623852" y="6258506"/>
            <a:ext cx="1729946" cy="40625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bg>
      <p:bgPr>
        <a:gradFill>
          <a:gsLst>
            <a:gs pos="0">
              <a:srgbClr val="88BB4A"/>
            </a:gs>
            <a:gs pos="78000">
              <a:srgbClr val="4E662C"/>
            </a:gs>
            <a:gs pos="100000">
              <a:srgbClr val="4E662C"/>
            </a:gs>
          </a:gsLst>
          <a:lin ang="5400000" scaled="0"/>
        </a:gradFill>
        <a:effectLst/>
      </p:bgPr>
    </p:bg>
    <p:spTree>
      <p:nvGrpSpPr>
        <p:cNvPr id="1" name="Shape 97"/>
        <p:cNvGrpSpPr/>
        <p:nvPr/>
      </p:nvGrpSpPr>
      <p:grpSpPr>
        <a:xfrm>
          <a:off x="0" y="0"/>
          <a:ext cx="0" cy="0"/>
          <a:chOff x="0" y="0"/>
          <a:chExt cx="0" cy="0"/>
        </a:xfrm>
      </p:grpSpPr>
      <p:sp>
        <p:nvSpPr>
          <p:cNvPr id="98" name="Google Shape;98;p17"/>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400"/>
              <a:buFont typeface="Helvetica Neue"/>
              <a:buNone/>
              <a:defRPr sz="2400" b="0"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17"/>
          <p:cNvSpPr txBox="1">
            <a:spLocks noGrp="1"/>
          </p:cNvSpPr>
          <p:nvPr>
            <p:ph type="body" idx="1"/>
          </p:nvPr>
        </p:nvSpPr>
        <p:spPr>
          <a:xfrm>
            <a:off x="838200" y="1181513"/>
            <a:ext cx="10515600" cy="4995450"/>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17"/>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lt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lt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lt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lt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lt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lt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lt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lt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101" name="Google Shape;101;p17"/>
          <p:cNvPicPr preferRelativeResize="0"/>
          <p:nvPr/>
        </p:nvPicPr>
        <p:blipFill rotWithShape="1">
          <a:blip r:embed="rId2">
            <a:alphaModFix/>
          </a:blip>
          <a:srcRect/>
          <a:stretch/>
        </p:blipFill>
        <p:spPr>
          <a:xfrm>
            <a:off x="9623852" y="6258506"/>
            <a:ext cx="1729946" cy="40625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102"/>
        <p:cNvGrpSpPr/>
        <p:nvPr/>
      </p:nvGrpSpPr>
      <p:grpSpPr>
        <a:xfrm>
          <a:off x="0" y="0"/>
          <a:ext cx="0" cy="0"/>
          <a:chOff x="0" y="0"/>
          <a:chExt cx="0" cy="0"/>
        </a:xfrm>
      </p:grpSpPr>
      <p:sp>
        <p:nvSpPr>
          <p:cNvPr id="103" name="Google Shape;103;p18"/>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4" name="Google Shape;104;p18"/>
          <p:cNvSpPr txBox="1">
            <a:spLocks noGrp="1"/>
          </p:cNvSpPr>
          <p:nvPr>
            <p:ph type="body" idx="1"/>
          </p:nvPr>
        </p:nvSpPr>
        <p:spPr>
          <a:xfrm>
            <a:off x="838200" y="1181513"/>
            <a:ext cx="4038600" cy="485371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DA4E1F"/>
              </a:buClr>
              <a:buSzPts val="1400"/>
              <a:buChar char="•"/>
              <a:defRPr sz="1400" b="0" i="0">
                <a:latin typeface="Libre Baskerville"/>
                <a:ea typeface="Libre Baskerville"/>
                <a:cs typeface="Libre Baskerville"/>
                <a:sym typeface="Libre Baskerville"/>
              </a:defRPr>
            </a:lvl1pPr>
            <a:lvl2pPr marL="914400" lvl="1"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2pPr>
            <a:lvl3pPr marL="1371600" lvl="2"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3pPr>
            <a:lvl4pPr marL="1828800" lvl="3"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4pPr>
            <a:lvl5pPr marL="2286000" lvl="4"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18"/>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106" name="Google Shape;106;p18"/>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07" name="Google Shape;107;p18"/>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
        <p:nvSpPr>
          <p:cNvPr id="108" name="Google Shape;108;p18"/>
          <p:cNvSpPr/>
          <p:nvPr/>
        </p:nvSpPr>
        <p:spPr>
          <a:xfrm>
            <a:off x="5078894" y="1146784"/>
            <a:ext cx="7113105" cy="4888440"/>
          </a:xfrm>
          <a:prstGeom prst="rect">
            <a:avLst/>
          </a:prstGeom>
          <a:solidFill>
            <a:srgbClr val="D0CE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9" name="Google Shape;109;p18"/>
          <p:cNvSpPr txBox="1"/>
          <p:nvPr/>
        </p:nvSpPr>
        <p:spPr>
          <a:xfrm>
            <a:off x="7595684" y="3221672"/>
            <a:ext cx="20795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71"/>
                </a:solidFill>
                <a:latin typeface="Calibri"/>
                <a:ea typeface="Calibri"/>
                <a:cs typeface="Calibri"/>
                <a:sym typeface="Calibri"/>
              </a:rPr>
              <a:t>Add Image Here</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Image and Content">
  <p:cSld name="Title, Image and Content">
    <p:spTree>
      <p:nvGrpSpPr>
        <p:cNvPr id="1" name="Shape 110"/>
        <p:cNvGrpSpPr/>
        <p:nvPr/>
      </p:nvGrpSpPr>
      <p:grpSpPr>
        <a:xfrm>
          <a:off x="0" y="0"/>
          <a:ext cx="0" cy="0"/>
          <a:chOff x="0" y="0"/>
          <a:chExt cx="0" cy="0"/>
        </a:xfrm>
      </p:grpSpPr>
      <p:sp>
        <p:nvSpPr>
          <p:cNvPr id="111" name="Google Shape;111;p19"/>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rgbClr val="888888"/>
                </a:solidFill>
                <a:latin typeface="Calibri"/>
                <a:ea typeface="Calibri"/>
                <a:cs typeface="Calibri"/>
                <a:sym typeface="Calibri"/>
              </a:defRPr>
            </a:lvl1pPr>
            <a:lvl2pPr marL="0" lvl="1" indent="0" algn="l">
              <a:spcBef>
                <a:spcPts val="0"/>
              </a:spcBef>
              <a:buNone/>
              <a:defRPr sz="1200" b="0" i="0" u="none" strike="noStrike" cap="none">
                <a:solidFill>
                  <a:srgbClr val="888888"/>
                </a:solidFill>
                <a:latin typeface="Calibri"/>
                <a:ea typeface="Calibri"/>
                <a:cs typeface="Calibri"/>
                <a:sym typeface="Calibri"/>
              </a:defRPr>
            </a:lvl2pPr>
            <a:lvl3pPr marL="0" lvl="2" indent="0" algn="l">
              <a:spcBef>
                <a:spcPts val="0"/>
              </a:spcBef>
              <a:buNone/>
              <a:defRPr sz="1200" b="0" i="0" u="none" strike="noStrike" cap="none">
                <a:solidFill>
                  <a:srgbClr val="888888"/>
                </a:solidFill>
                <a:latin typeface="Calibri"/>
                <a:ea typeface="Calibri"/>
                <a:cs typeface="Calibri"/>
                <a:sym typeface="Calibri"/>
              </a:defRPr>
            </a:lvl3pPr>
            <a:lvl4pPr marL="0" lvl="3" indent="0" algn="l">
              <a:spcBef>
                <a:spcPts val="0"/>
              </a:spcBef>
              <a:buNone/>
              <a:defRPr sz="1200" b="0" i="0" u="none" strike="noStrike" cap="none">
                <a:solidFill>
                  <a:srgbClr val="888888"/>
                </a:solidFill>
                <a:latin typeface="Calibri"/>
                <a:ea typeface="Calibri"/>
                <a:cs typeface="Calibri"/>
                <a:sym typeface="Calibri"/>
              </a:defRPr>
            </a:lvl4pPr>
            <a:lvl5pPr marL="0" lvl="4" indent="0" algn="l">
              <a:spcBef>
                <a:spcPts val="0"/>
              </a:spcBef>
              <a:buNone/>
              <a:defRPr sz="1200" b="0" i="0" u="none" strike="noStrike" cap="none">
                <a:solidFill>
                  <a:srgbClr val="888888"/>
                </a:solidFill>
                <a:latin typeface="Calibri"/>
                <a:ea typeface="Calibri"/>
                <a:cs typeface="Calibri"/>
                <a:sym typeface="Calibri"/>
              </a:defRPr>
            </a:lvl5pPr>
            <a:lvl6pPr marL="0" lvl="5" indent="0" algn="l">
              <a:spcBef>
                <a:spcPts val="0"/>
              </a:spcBef>
              <a:buNone/>
              <a:defRPr sz="1200" b="0" i="0" u="none" strike="noStrike" cap="none">
                <a:solidFill>
                  <a:srgbClr val="888888"/>
                </a:solidFill>
                <a:latin typeface="Calibri"/>
                <a:ea typeface="Calibri"/>
                <a:cs typeface="Calibri"/>
                <a:sym typeface="Calibri"/>
              </a:defRPr>
            </a:lvl6pPr>
            <a:lvl7pPr marL="0" lvl="6" indent="0" algn="l">
              <a:spcBef>
                <a:spcPts val="0"/>
              </a:spcBef>
              <a:buNone/>
              <a:defRPr sz="1200" b="0" i="0" u="none" strike="noStrike" cap="none">
                <a:solidFill>
                  <a:srgbClr val="888888"/>
                </a:solidFill>
                <a:latin typeface="Calibri"/>
                <a:ea typeface="Calibri"/>
                <a:cs typeface="Calibri"/>
                <a:sym typeface="Calibri"/>
              </a:defRPr>
            </a:lvl7pPr>
            <a:lvl8pPr marL="0" lvl="7" indent="0" algn="l">
              <a:spcBef>
                <a:spcPts val="0"/>
              </a:spcBef>
              <a:buNone/>
              <a:defRPr sz="1200" b="0" i="0" u="none" strike="noStrike" cap="none">
                <a:solidFill>
                  <a:srgbClr val="888888"/>
                </a:solidFill>
                <a:latin typeface="Calibri"/>
                <a:ea typeface="Calibri"/>
                <a:cs typeface="Calibri"/>
                <a:sym typeface="Calibri"/>
              </a:defRPr>
            </a:lvl8pPr>
            <a:lvl9pPr marL="0" lvl="8" indent="0" algn="l">
              <a:spcBef>
                <a:spcPts val="0"/>
              </a:spcBef>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12" name="Google Shape;112;p19"/>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13" name="Google Shape;113;p19"/>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14" name="Google Shape;114;p19"/>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
        <p:nvSpPr>
          <p:cNvPr id="115" name="Google Shape;115;p19"/>
          <p:cNvSpPr/>
          <p:nvPr/>
        </p:nvSpPr>
        <p:spPr>
          <a:xfrm>
            <a:off x="0" y="1146784"/>
            <a:ext cx="5958348" cy="4888440"/>
          </a:xfrm>
          <a:prstGeom prst="rect">
            <a:avLst/>
          </a:prstGeom>
          <a:solidFill>
            <a:srgbClr val="D0CE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6" name="Google Shape;116;p19"/>
          <p:cNvSpPr txBox="1"/>
          <p:nvPr/>
        </p:nvSpPr>
        <p:spPr>
          <a:xfrm>
            <a:off x="1939412" y="3221672"/>
            <a:ext cx="20795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71"/>
                </a:solidFill>
                <a:latin typeface="Calibri"/>
                <a:ea typeface="Calibri"/>
                <a:cs typeface="Calibri"/>
                <a:sym typeface="Calibri"/>
              </a:rPr>
              <a:t>Add Image Here</a:t>
            </a:r>
            <a:endParaRPr/>
          </a:p>
        </p:txBody>
      </p:sp>
      <p:sp>
        <p:nvSpPr>
          <p:cNvPr id="117" name="Google Shape;117;p19"/>
          <p:cNvSpPr txBox="1">
            <a:spLocks noGrp="1"/>
          </p:cNvSpPr>
          <p:nvPr>
            <p:ph type="body" idx="1"/>
          </p:nvPr>
        </p:nvSpPr>
        <p:spPr>
          <a:xfrm>
            <a:off x="6233654" y="1181513"/>
            <a:ext cx="5120146" cy="485371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DA4E1F"/>
              </a:buClr>
              <a:buSzPts val="1400"/>
              <a:buChar char="•"/>
              <a:defRPr sz="1400" b="0" i="0">
                <a:latin typeface="Libre Baskerville"/>
                <a:ea typeface="Libre Baskerville"/>
                <a:cs typeface="Libre Baskerville"/>
                <a:sym typeface="Libre Baskerville"/>
              </a:defRPr>
            </a:lvl1pPr>
            <a:lvl2pPr marL="914400" lvl="1"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2pPr>
            <a:lvl3pPr marL="1371600" lvl="2"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3pPr>
            <a:lvl4pPr marL="1828800" lvl="3"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4pPr>
            <a:lvl5pPr marL="2286000" lvl="4"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2">
  <p:cSld name="Title and Content 2">
    <p:spTree>
      <p:nvGrpSpPr>
        <p:cNvPr id="1" name="Shape 118"/>
        <p:cNvGrpSpPr/>
        <p:nvPr/>
      </p:nvGrpSpPr>
      <p:grpSpPr>
        <a:xfrm>
          <a:off x="0" y="0"/>
          <a:ext cx="0" cy="0"/>
          <a:chOff x="0" y="0"/>
          <a:chExt cx="0" cy="0"/>
        </a:xfrm>
      </p:grpSpPr>
      <p:sp>
        <p:nvSpPr>
          <p:cNvPr id="119" name="Google Shape;119;p20"/>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sp>
        <p:nvSpPr>
          <p:cNvPr id="120" name="Google Shape;120;p20"/>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1" name="Google Shape;121;p20"/>
          <p:cNvSpPr txBox="1">
            <a:spLocks noGrp="1"/>
          </p:cNvSpPr>
          <p:nvPr>
            <p:ph type="body" idx="1"/>
          </p:nvPr>
        </p:nvSpPr>
        <p:spPr>
          <a:xfrm>
            <a:off x="838200" y="1186249"/>
            <a:ext cx="5142470"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20"/>
          <p:cNvSpPr txBox="1">
            <a:spLocks noGrp="1"/>
          </p:cNvSpPr>
          <p:nvPr>
            <p:ph type="body" idx="2"/>
          </p:nvPr>
        </p:nvSpPr>
        <p:spPr>
          <a:xfrm>
            <a:off x="6326658" y="1186249"/>
            <a:ext cx="5027141"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3" name="Google Shape;123;p20"/>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24" name="Google Shape;124;p20"/>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3">
  <p:cSld name="Title and Content 3">
    <p:spTree>
      <p:nvGrpSpPr>
        <p:cNvPr id="1" name="Shape 125"/>
        <p:cNvGrpSpPr/>
        <p:nvPr/>
      </p:nvGrpSpPr>
      <p:grpSpPr>
        <a:xfrm>
          <a:off x="0" y="0"/>
          <a:ext cx="0" cy="0"/>
          <a:chOff x="0" y="0"/>
          <a:chExt cx="0" cy="0"/>
        </a:xfrm>
      </p:grpSpPr>
      <p:sp>
        <p:nvSpPr>
          <p:cNvPr id="126" name="Google Shape;126;p21"/>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sp>
        <p:nvSpPr>
          <p:cNvPr id="127" name="Google Shape;127;p21"/>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 name="Google Shape;128;p21"/>
          <p:cNvSpPr txBox="1">
            <a:spLocks noGrp="1"/>
          </p:cNvSpPr>
          <p:nvPr>
            <p:ph type="body" idx="1"/>
          </p:nvPr>
        </p:nvSpPr>
        <p:spPr>
          <a:xfrm>
            <a:off x="838200" y="1186249"/>
            <a:ext cx="3217606"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21"/>
          <p:cNvSpPr txBox="1">
            <a:spLocks noGrp="1"/>
          </p:cNvSpPr>
          <p:nvPr>
            <p:ph type="body" idx="2"/>
          </p:nvPr>
        </p:nvSpPr>
        <p:spPr>
          <a:xfrm>
            <a:off x="4468951" y="1186249"/>
            <a:ext cx="3217606"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0" name="Google Shape;130;p21"/>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31" name="Google Shape;131;p21"/>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
        <p:nvSpPr>
          <p:cNvPr id="132" name="Google Shape;132;p21"/>
          <p:cNvSpPr txBox="1">
            <a:spLocks noGrp="1"/>
          </p:cNvSpPr>
          <p:nvPr>
            <p:ph type="body" idx="3"/>
          </p:nvPr>
        </p:nvSpPr>
        <p:spPr>
          <a:xfrm>
            <a:off x="8136194" y="1146783"/>
            <a:ext cx="3217606"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 Dark">
  <p:cSld name="Title Slide - Dark">
    <p:bg>
      <p:bgPr>
        <a:gradFill>
          <a:gsLst>
            <a:gs pos="0">
              <a:srgbClr val="1A5F8C"/>
            </a:gs>
            <a:gs pos="78000">
              <a:srgbClr val="062A41"/>
            </a:gs>
            <a:gs pos="100000">
              <a:srgbClr val="062A41"/>
            </a:gs>
          </a:gsLst>
          <a:lin ang="4200000" scaled="0"/>
        </a:gradFill>
        <a:effectLst/>
      </p:bgPr>
    </p:bg>
    <p:spTree>
      <p:nvGrpSpPr>
        <p:cNvPr id="1"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a:stretch/>
        </p:blipFill>
        <p:spPr>
          <a:xfrm>
            <a:off x="8610269" y="5946693"/>
            <a:ext cx="2743529" cy="644282"/>
          </a:xfrm>
          <a:prstGeom prst="rect">
            <a:avLst/>
          </a:prstGeom>
          <a:noFill/>
          <a:ln>
            <a:noFill/>
          </a:ln>
        </p:spPr>
      </p:pic>
      <p:sp>
        <p:nvSpPr>
          <p:cNvPr id="18" name="Google Shape;18;p3"/>
          <p:cNvSpPr txBox="1">
            <a:spLocks noGrp="1"/>
          </p:cNvSpPr>
          <p:nvPr>
            <p:ph type="ctrTitle"/>
          </p:nvPr>
        </p:nvSpPr>
        <p:spPr>
          <a:xfrm>
            <a:off x="6285142" y="2375451"/>
            <a:ext cx="5068658" cy="11345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600"/>
              <a:buFont typeface="Helvetica Neue"/>
              <a:buNone/>
              <a:defRPr sz="36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subTitle" idx="1"/>
          </p:nvPr>
        </p:nvSpPr>
        <p:spPr>
          <a:xfrm>
            <a:off x="6285141" y="3602038"/>
            <a:ext cx="5068657" cy="57239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20" name="Google Shape;20;p3"/>
          <p:cNvPicPr preferRelativeResize="0"/>
          <p:nvPr/>
        </p:nvPicPr>
        <p:blipFill rotWithShape="1">
          <a:blip r:embed="rId3">
            <a:alphaModFix amt="20000"/>
          </a:blip>
          <a:srcRect/>
          <a:stretch/>
        </p:blipFill>
        <p:spPr>
          <a:xfrm rot="941603">
            <a:off x="-487898" y="-329162"/>
            <a:ext cx="6255920" cy="717024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 4">
  <p:cSld name="Title and Content 4">
    <p:spTree>
      <p:nvGrpSpPr>
        <p:cNvPr id="1" name="Shape 133"/>
        <p:cNvGrpSpPr/>
        <p:nvPr/>
      </p:nvGrpSpPr>
      <p:grpSpPr>
        <a:xfrm>
          <a:off x="0" y="0"/>
          <a:ext cx="0" cy="0"/>
          <a:chOff x="0" y="0"/>
          <a:chExt cx="0" cy="0"/>
        </a:xfrm>
      </p:grpSpPr>
      <p:sp>
        <p:nvSpPr>
          <p:cNvPr id="134" name="Google Shape;134;p22"/>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sp>
        <p:nvSpPr>
          <p:cNvPr id="135" name="Google Shape;135;p22"/>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22"/>
          <p:cNvSpPr txBox="1">
            <a:spLocks noGrp="1"/>
          </p:cNvSpPr>
          <p:nvPr>
            <p:ph type="body" idx="1"/>
          </p:nvPr>
        </p:nvSpPr>
        <p:spPr>
          <a:xfrm>
            <a:off x="838200" y="1186248"/>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22"/>
          <p:cNvSpPr txBox="1">
            <a:spLocks noGrp="1"/>
          </p:cNvSpPr>
          <p:nvPr>
            <p:ph type="body" idx="2"/>
          </p:nvPr>
        </p:nvSpPr>
        <p:spPr>
          <a:xfrm>
            <a:off x="4468951" y="1186248"/>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8" name="Google Shape;138;p22"/>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39" name="Google Shape;139;p22"/>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
        <p:nvSpPr>
          <p:cNvPr id="140" name="Google Shape;140;p22"/>
          <p:cNvSpPr txBox="1">
            <a:spLocks noGrp="1"/>
          </p:cNvSpPr>
          <p:nvPr>
            <p:ph type="body" idx="3"/>
          </p:nvPr>
        </p:nvSpPr>
        <p:spPr>
          <a:xfrm>
            <a:off x="8136194" y="1146782"/>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22"/>
          <p:cNvSpPr txBox="1">
            <a:spLocks noGrp="1"/>
          </p:cNvSpPr>
          <p:nvPr>
            <p:ph type="body" idx="4"/>
          </p:nvPr>
        </p:nvSpPr>
        <p:spPr>
          <a:xfrm>
            <a:off x="823452" y="3831954"/>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22"/>
          <p:cNvSpPr txBox="1">
            <a:spLocks noGrp="1"/>
          </p:cNvSpPr>
          <p:nvPr>
            <p:ph type="body" idx="5"/>
          </p:nvPr>
        </p:nvSpPr>
        <p:spPr>
          <a:xfrm>
            <a:off x="4454203" y="3831954"/>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22"/>
          <p:cNvSpPr txBox="1">
            <a:spLocks noGrp="1"/>
          </p:cNvSpPr>
          <p:nvPr>
            <p:ph type="body" idx="6"/>
          </p:nvPr>
        </p:nvSpPr>
        <p:spPr>
          <a:xfrm>
            <a:off x="8121446" y="3792488"/>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144"/>
        <p:cNvGrpSpPr/>
        <p:nvPr/>
      </p:nvGrpSpPr>
      <p:grpSpPr>
        <a:xfrm>
          <a:off x="0" y="0"/>
          <a:ext cx="0" cy="0"/>
          <a:chOff x="0" y="0"/>
          <a:chExt cx="0" cy="0"/>
        </a:xfrm>
      </p:grpSpPr>
      <p:sp>
        <p:nvSpPr>
          <p:cNvPr id="145" name="Google Shape;145;p23"/>
          <p:cNvSpPr txBox="1">
            <a:spLocks noGrp="1"/>
          </p:cNvSpPr>
          <p:nvPr>
            <p:ph type="title"/>
          </p:nvPr>
        </p:nvSpPr>
        <p:spPr>
          <a:xfrm>
            <a:off x="838200" y="365126"/>
            <a:ext cx="10515600" cy="6975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6" name="Google Shape;146;p23"/>
          <p:cNvPicPr preferRelativeResize="0"/>
          <p:nvPr/>
        </p:nvPicPr>
        <p:blipFill rotWithShape="1">
          <a:blip r:embed="rId2">
            <a:alphaModFix/>
          </a:blip>
          <a:srcRect/>
          <a:stretch/>
        </p:blipFill>
        <p:spPr>
          <a:xfrm>
            <a:off x="9623854" y="6256480"/>
            <a:ext cx="1729946" cy="406255"/>
          </a:xfrm>
          <a:prstGeom prst="rect">
            <a:avLst/>
          </a:prstGeom>
          <a:noFill/>
          <a:ln>
            <a:noFill/>
          </a:ln>
        </p:spPr>
      </p:pic>
      <p:pic>
        <p:nvPicPr>
          <p:cNvPr id="147" name="Google Shape;147;p23"/>
          <p:cNvPicPr preferRelativeResize="0"/>
          <p:nvPr/>
        </p:nvPicPr>
        <p:blipFill rotWithShape="1">
          <a:blip r:embed="rId3">
            <a:alphaModFix/>
          </a:blip>
          <a:srcRect/>
          <a:stretch/>
        </p:blipFill>
        <p:spPr>
          <a:xfrm rot="941603">
            <a:off x="-320197" y="3978481"/>
            <a:ext cx="3700876" cy="4248771"/>
          </a:xfrm>
          <a:prstGeom prst="rect">
            <a:avLst/>
          </a:prstGeom>
          <a:noFill/>
          <a:ln>
            <a:noFill/>
          </a:ln>
        </p:spPr>
      </p:pic>
      <p:sp>
        <p:nvSpPr>
          <p:cNvPr id="148" name="Google Shape;148;p23"/>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70071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Title Only">
  <p:cSld name="1_Title Only">
    <p:bg>
      <p:bgPr>
        <a:gradFill>
          <a:gsLst>
            <a:gs pos="0">
              <a:srgbClr val="1A5F8C"/>
            </a:gs>
            <a:gs pos="78000">
              <a:srgbClr val="062A41"/>
            </a:gs>
            <a:gs pos="100000">
              <a:srgbClr val="062A41"/>
            </a:gs>
          </a:gsLst>
          <a:lin ang="4200000" scaled="0"/>
        </a:gradFill>
        <a:effectLst/>
      </p:bgPr>
    </p:bg>
    <p:spTree>
      <p:nvGrpSpPr>
        <p:cNvPr id="1" name="Shape 149"/>
        <p:cNvGrpSpPr/>
        <p:nvPr/>
      </p:nvGrpSpPr>
      <p:grpSpPr>
        <a:xfrm>
          <a:off x="0" y="0"/>
          <a:ext cx="0" cy="0"/>
          <a:chOff x="0" y="0"/>
          <a:chExt cx="0" cy="0"/>
        </a:xfrm>
      </p:grpSpPr>
      <p:sp>
        <p:nvSpPr>
          <p:cNvPr id="150" name="Google Shape;150;p24"/>
          <p:cNvSpPr txBox="1">
            <a:spLocks noGrp="1"/>
          </p:cNvSpPr>
          <p:nvPr>
            <p:ph type="title"/>
          </p:nvPr>
        </p:nvSpPr>
        <p:spPr>
          <a:xfrm>
            <a:off x="838200" y="365126"/>
            <a:ext cx="10515600" cy="6975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400"/>
              <a:buFont typeface="Helvetica Neue"/>
              <a:buNone/>
              <a:defRPr sz="2400" b="0"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1" name="Google Shape;151;p24"/>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lt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lt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lt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lt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lt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lt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lt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lt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152" name="Google Shape;152;p24"/>
          <p:cNvPicPr preferRelativeResize="0"/>
          <p:nvPr/>
        </p:nvPicPr>
        <p:blipFill rotWithShape="1">
          <a:blip r:embed="rId2">
            <a:alphaModFix/>
          </a:blip>
          <a:srcRect/>
          <a:stretch/>
        </p:blipFill>
        <p:spPr>
          <a:xfrm rot="941603">
            <a:off x="-340607" y="3536165"/>
            <a:ext cx="3727485" cy="4272270"/>
          </a:xfrm>
          <a:prstGeom prst="rect">
            <a:avLst/>
          </a:prstGeom>
          <a:noFill/>
          <a:ln>
            <a:noFill/>
          </a:ln>
        </p:spPr>
      </p:pic>
      <p:pic>
        <p:nvPicPr>
          <p:cNvPr id="153" name="Google Shape;153;p24"/>
          <p:cNvPicPr preferRelativeResize="0"/>
          <p:nvPr/>
        </p:nvPicPr>
        <p:blipFill rotWithShape="1">
          <a:blip r:embed="rId3">
            <a:alphaModFix/>
          </a:blip>
          <a:srcRect/>
          <a:stretch/>
        </p:blipFill>
        <p:spPr>
          <a:xfrm>
            <a:off x="9623852" y="6258506"/>
            <a:ext cx="1729946" cy="40625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4"/>
        <p:cNvGrpSpPr/>
        <p:nvPr/>
      </p:nvGrpSpPr>
      <p:grpSpPr>
        <a:xfrm>
          <a:off x="0" y="0"/>
          <a:ext cx="0" cy="0"/>
          <a:chOff x="0" y="0"/>
          <a:chExt cx="0" cy="0"/>
        </a:xfrm>
      </p:grpSpPr>
      <p:sp>
        <p:nvSpPr>
          <p:cNvPr id="155" name="Google Shape;155;p25"/>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156" name="Google Shape;156;p25"/>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57" name="Google Shape;157;p25"/>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 Green">
  <p:cSld name="Title Slide - Green">
    <p:bg>
      <p:bgPr>
        <a:gradFill>
          <a:gsLst>
            <a:gs pos="0">
              <a:srgbClr val="88BB4A"/>
            </a:gs>
            <a:gs pos="78000">
              <a:srgbClr val="4E662C"/>
            </a:gs>
            <a:gs pos="100000">
              <a:srgbClr val="4E662C"/>
            </a:gs>
          </a:gsLst>
          <a:lin ang="4200000" scaled="0"/>
        </a:gradFill>
        <a:effectLst/>
      </p:bgPr>
    </p:bg>
    <p:spTree>
      <p:nvGrpSpPr>
        <p:cNvPr id="1" name="Shape 21"/>
        <p:cNvGrpSpPr/>
        <p:nvPr/>
      </p:nvGrpSpPr>
      <p:grpSpPr>
        <a:xfrm>
          <a:off x="0" y="0"/>
          <a:ext cx="0" cy="0"/>
          <a:chOff x="0" y="0"/>
          <a:chExt cx="0" cy="0"/>
        </a:xfrm>
      </p:grpSpPr>
      <p:pic>
        <p:nvPicPr>
          <p:cNvPr id="22" name="Google Shape;22;p4"/>
          <p:cNvPicPr preferRelativeResize="0"/>
          <p:nvPr/>
        </p:nvPicPr>
        <p:blipFill rotWithShape="1">
          <a:blip r:embed="rId2">
            <a:alphaModFix/>
          </a:blip>
          <a:srcRect/>
          <a:stretch/>
        </p:blipFill>
        <p:spPr>
          <a:xfrm>
            <a:off x="8610269" y="5946693"/>
            <a:ext cx="2743529" cy="644282"/>
          </a:xfrm>
          <a:prstGeom prst="rect">
            <a:avLst/>
          </a:prstGeom>
          <a:noFill/>
          <a:ln>
            <a:noFill/>
          </a:ln>
        </p:spPr>
      </p:pic>
      <p:sp>
        <p:nvSpPr>
          <p:cNvPr id="23" name="Google Shape;23;p4"/>
          <p:cNvSpPr txBox="1">
            <a:spLocks noGrp="1"/>
          </p:cNvSpPr>
          <p:nvPr>
            <p:ph type="ctrTitle"/>
          </p:nvPr>
        </p:nvSpPr>
        <p:spPr>
          <a:xfrm>
            <a:off x="6285142" y="2375451"/>
            <a:ext cx="5068658" cy="11345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600"/>
              <a:buFont typeface="Helvetica Neue"/>
              <a:buNone/>
              <a:defRPr sz="36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4"/>
          <p:cNvSpPr txBox="1">
            <a:spLocks noGrp="1"/>
          </p:cNvSpPr>
          <p:nvPr>
            <p:ph type="subTitle" idx="1"/>
          </p:nvPr>
        </p:nvSpPr>
        <p:spPr>
          <a:xfrm>
            <a:off x="6285141" y="3602038"/>
            <a:ext cx="5068657" cy="57239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25" name="Google Shape;25;p4"/>
          <p:cNvPicPr preferRelativeResize="0"/>
          <p:nvPr/>
        </p:nvPicPr>
        <p:blipFill rotWithShape="1">
          <a:blip r:embed="rId3">
            <a:alphaModFix amt="20000"/>
          </a:blip>
          <a:srcRect/>
          <a:stretch/>
        </p:blipFill>
        <p:spPr>
          <a:xfrm rot="941603">
            <a:off x="-487898" y="-329162"/>
            <a:ext cx="6255920" cy="717024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 Orange">
  <p:cSld name="Title Slide - Orange">
    <p:bg>
      <p:bgPr>
        <a:gradFill>
          <a:gsLst>
            <a:gs pos="0">
              <a:srgbClr val="DA4E1F"/>
            </a:gs>
            <a:gs pos="78000">
              <a:srgbClr val="6E2A1D"/>
            </a:gs>
            <a:gs pos="100000">
              <a:srgbClr val="6E2A1D"/>
            </a:gs>
          </a:gsLst>
          <a:lin ang="4200000" scaled="0"/>
        </a:gradFill>
        <a:effectLst/>
      </p:bgPr>
    </p:bg>
    <p:spTree>
      <p:nvGrpSpPr>
        <p:cNvPr id="1" name="Shape 26"/>
        <p:cNvGrpSpPr/>
        <p:nvPr/>
      </p:nvGrpSpPr>
      <p:grpSpPr>
        <a:xfrm>
          <a:off x="0" y="0"/>
          <a:ext cx="0" cy="0"/>
          <a:chOff x="0" y="0"/>
          <a:chExt cx="0" cy="0"/>
        </a:xfrm>
      </p:grpSpPr>
      <p:pic>
        <p:nvPicPr>
          <p:cNvPr id="27" name="Google Shape;27;p5"/>
          <p:cNvPicPr preferRelativeResize="0"/>
          <p:nvPr/>
        </p:nvPicPr>
        <p:blipFill rotWithShape="1">
          <a:blip r:embed="rId2">
            <a:alphaModFix/>
          </a:blip>
          <a:srcRect/>
          <a:stretch/>
        </p:blipFill>
        <p:spPr>
          <a:xfrm>
            <a:off x="8610269" y="5946693"/>
            <a:ext cx="2743529" cy="644282"/>
          </a:xfrm>
          <a:prstGeom prst="rect">
            <a:avLst/>
          </a:prstGeom>
          <a:noFill/>
          <a:ln>
            <a:noFill/>
          </a:ln>
        </p:spPr>
      </p:pic>
      <p:sp>
        <p:nvSpPr>
          <p:cNvPr id="28" name="Google Shape;28;p5"/>
          <p:cNvSpPr txBox="1">
            <a:spLocks noGrp="1"/>
          </p:cNvSpPr>
          <p:nvPr>
            <p:ph type="ctrTitle"/>
          </p:nvPr>
        </p:nvSpPr>
        <p:spPr>
          <a:xfrm>
            <a:off x="6285142" y="2375451"/>
            <a:ext cx="5068658" cy="11345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600"/>
              <a:buFont typeface="Helvetica Neue"/>
              <a:buNone/>
              <a:defRPr sz="36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subTitle" idx="1"/>
          </p:nvPr>
        </p:nvSpPr>
        <p:spPr>
          <a:xfrm>
            <a:off x="6285141" y="3602038"/>
            <a:ext cx="5068657" cy="57239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30" name="Google Shape;30;p5"/>
          <p:cNvPicPr preferRelativeResize="0"/>
          <p:nvPr/>
        </p:nvPicPr>
        <p:blipFill rotWithShape="1">
          <a:blip r:embed="rId3">
            <a:alphaModFix amt="20000"/>
          </a:blip>
          <a:srcRect/>
          <a:stretch/>
        </p:blipFill>
        <p:spPr>
          <a:xfrm rot="941603">
            <a:off x="-501752" y="-329161"/>
            <a:ext cx="6255920" cy="717024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lide Breaker - Light">
  <p:cSld name="Slide Breaker - Light">
    <p:bg>
      <p:bgPr>
        <a:solidFill>
          <a:schemeClr val="lt1"/>
        </a:solidFill>
        <a:effectLst/>
      </p:bgPr>
    </p:bg>
    <p:spTree>
      <p:nvGrpSpPr>
        <p:cNvPr id="1" name="Shape 31"/>
        <p:cNvGrpSpPr/>
        <p:nvPr/>
      </p:nvGrpSpPr>
      <p:grpSpPr>
        <a:xfrm>
          <a:off x="0" y="0"/>
          <a:ext cx="0" cy="0"/>
          <a:chOff x="0" y="0"/>
          <a:chExt cx="0" cy="0"/>
        </a:xfrm>
      </p:grpSpPr>
      <p:sp>
        <p:nvSpPr>
          <p:cNvPr id="32" name="Google Shape;32;p6"/>
          <p:cNvSpPr txBox="1">
            <a:spLocks noGrp="1"/>
          </p:cNvSpPr>
          <p:nvPr>
            <p:ph type="ctrTitle"/>
          </p:nvPr>
        </p:nvSpPr>
        <p:spPr>
          <a:xfrm>
            <a:off x="3561671" y="2722618"/>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Helvetica Neue"/>
              <a:buNone/>
              <a:defRPr sz="2400" b="1" i="0">
                <a:solidFill>
                  <a:schemeClr val="dk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3" name="Google Shape;33;p6"/>
          <p:cNvPicPr preferRelativeResize="0"/>
          <p:nvPr/>
        </p:nvPicPr>
        <p:blipFill rotWithShape="1">
          <a:blip r:embed="rId2">
            <a:alphaModFix/>
          </a:blip>
          <a:srcRect/>
          <a:stretch/>
        </p:blipFill>
        <p:spPr>
          <a:xfrm>
            <a:off x="622822" y="1426341"/>
            <a:ext cx="2660705" cy="3054608"/>
          </a:xfrm>
          <a:prstGeom prst="rect">
            <a:avLst/>
          </a:prstGeom>
          <a:noFill/>
          <a:ln>
            <a:noFill/>
          </a:ln>
        </p:spPr>
      </p:pic>
      <p:pic>
        <p:nvPicPr>
          <p:cNvPr id="34" name="Google Shape;34;p6"/>
          <p:cNvPicPr preferRelativeResize="0"/>
          <p:nvPr/>
        </p:nvPicPr>
        <p:blipFill rotWithShape="1">
          <a:blip r:embed="rId3">
            <a:alphaModFix/>
          </a:blip>
          <a:srcRect/>
          <a:stretch/>
        </p:blipFill>
        <p:spPr>
          <a:xfrm>
            <a:off x="9623854" y="6256480"/>
            <a:ext cx="1729946" cy="406255"/>
          </a:xfrm>
          <a:prstGeom prst="rect">
            <a:avLst/>
          </a:prstGeom>
          <a:noFill/>
          <a:ln>
            <a:noFill/>
          </a:ln>
        </p:spPr>
      </p:pic>
      <p:cxnSp>
        <p:nvCxnSpPr>
          <p:cNvPr id="35" name="Google Shape;35;p6"/>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
        <p:nvSpPr>
          <p:cNvPr id="36" name="Google Shape;36;p6"/>
          <p:cNvSpPr txBox="1">
            <a:spLocks noGrp="1"/>
          </p:cNvSpPr>
          <p:nvPr>
            <p:ph type="subTitle" idx="1"/>
          </p:nvPr>
        </p:nvSpPr>
        <p:spPr>
          <a:xfrm>
            <a:off x="3561671" y="3365438"/>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000"/>
              <a:buNone/>
              <a:defRPr sz="2000">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Slide Breaker - Blue">
  <p:cSld name="2_Slide Breaker - Blue">
    <p:bg>
      <p:bgPr>
        <a:gradFill>
          <a:gsLst>
            <a:gs pos="0">
              <a:srgbClr val="1A5F8C"/>
            </a:gs>
            <a:gs pos="78000">
              <a:srgbClr val="062A41"/>
            </a:gs>
            <a:gs pos="100000">
              <a:srgbClr val="062A41"/>
            </a:gs>
          </a:gsLst>
          <a:lin ang="4200000" scaled="0"/>
        </a:gradFill>
        <a:effectLst/>
      </p:bgPr>
    </p:bg>
    <p:spTree>
      <p:nvGrpSpPr>
        <p:cNvPr id="1" name="Shape 37"/>
        <p:cNvGrpSpPr/>
        <p:nvPr/>
      </p:nvGrpSpPr>
      <p:grpSpPr>
        <a:xfrm>
          <a:off x="0" y="0"/>
          <a:ext cx="0" cy="0"/>
          <a:chOff x="0" y="0"/>
          <a:chExt cx="0" cy="0"/>
        </a:xfrm>
      </p:grpSpPr>
      <p:pic>
        <p:nvPicPr>
          <p:cNvPr id="38" name="Google Shape;38;p7"/>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39" name="Google Shape;39;p7"/>
          <p:cNvSpPr txBox="1">
            <a:spLocks noGrp="1"/>
          </p:cNvSpPr>
          <p:nvPr>
            <p:ph type="ctrTitle"/>
          </p:nvPr>
        </p:nvSpPr>
        <p:spPr>
          <a:xfrm>
            <a:off x="3561671" y="2722618"/>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40" name="Google Shape;40;p7"/>
          <p:cNvPicPr preferRelativeResize="0"/>
          <p:nvPr/>
        </p:nvPicPr>
        <p:blipFill rotWithShape="1">
          <a:blip r:embed="rId3">
            <a:alphaModFix amt="20000"/>
          </a:blip>
          <a:srcRect/>
          <a:stretch/>
        </p:blipFill>
        <p:spPr>
          <a:xfrm>
            <a:off x="622822" y="1439703"/>
            <a:ext cx="2660705" cy="3049577"/>
          </a:xfrm>
          <a:prstGeom prst="rect">
            <a:avLst/>
          </a:prstGeom>
          <a:noFill/>
          <a:ln>
            <a:noFill/>
          </a:ln>
        </p:spPr>
      </p:pic>
      <p:sp>
        <p:nvSpPr>
          <p:cNvPr id="41" name="Google Shape;41;p7"/>
          <p:cNvSpPr txBox="1">
            <a:spLocks noGrp="1"/>
          </p:cNvSpPr>
          <p:nvPr>
            <p:ph type="subTitle" idx="1"/>
          </p:nvPr>
        </p:nvSpPr>
        <p:spPr>
          <a:xfrm>
            <a:off x="3561671" y="3365438"/>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lide Breaker - Orange">
  <p:cSld name="Slide Breaker - Orange">
    <p:bg>
      <p:bgPr>
        <a:gradFill>
          <a:gsLst>
            <a:gs pos="0">
              <a:srgbClr val="DA4E1F"/>
            </a:gs>
            <a:gs pos="78000">
              <a:srgbClr val="6E2A1D"/>
            </a:gs>
            <a:gs pos="100000">
              <a:srgbClr val="6E2A1D"/>
            </a:gs>
          </a:gsLst>
          <a:lin ang="4200000" scaled="0"/>
        </a:gradFill>
        <a:effectLst/>
      </p:bgPr>
    </p:bg>
    <p:spTree>
      <p:nvGrpSpPr>
        <p:cNvPr id="1" name="Shape 42"/>
        <p:cNvGrpSpPr/>
        <p:nvPr/>
      </p:nvGrpSpPr>
      <p:grpSpPr>
        <a:xfrm>
          <a:off x="0" y="0"/>
          <a:ext cx="0" cy="0"/>
          <a:chOff x="0" y="0"/>
          <a:chExt cx="0" cy="0"/>
        </a:xfrm>
      </p:grpSpPr>
      <p:pic>
        <p:nvPicPr>
          <p:cNvPr id="43" name="Google Shape;43;p8"/>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44" name="Google Shape;44;p8"/>
          <p:cNvSpPr txBox="1">
            <a:spLocks noGrp="1"/>
          </p:cNvSpPr>
          <p:nvPr>
            <p:ph type="ctrTitle"/>
          </p:nvPr>
        </p:nvSpPr>
        <p:spPr>
          <a:xfrm>
            <a:off x="3561671" y="2722618"/>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45" name="Google Shape;45;p8"/>
          <p:cNvPicPr preferRelativeResize="0"/>
          <p:nvPr/>
        </p:nvPicPr>
        <p:blipFill rotWithShape="1">
          <a:blip r:embed="rId3">
            <a:alphaModFix amt="20000"/>
          </a:blip>
          <a:srcRect/>
          <a:stretch/>
        </p:blipFill>
        <p:spPr>
          <a:xfrm>
            <a:off x="622822" y="1439703"/>
            <a:ext cx="2660705" cy="3049577"/>
          </a:xfrm>
          <a:prstGeom prst="rect">
            <a:avLst/>
          </a:prstGeom>
          <a:noFill/>
          <a:ln>
            <a:noFill/>
          </a:ln>
        </p:spPr>
      </p:pic>
      <p:sp>
        <p:nvSpPr>
          <p:cNvPr id="46" name="Google Shape;46;p8"/>
          <p:cNvSpPr txBox="1">
            <a:spLocks noGrp="1"/>
          </p:cNvSpPr>
          <p:nvPr>
            <p:ph type="subTitle" idx="1"/>
          </p:nvPr>
        </p:nvSpPr>
        <p:spPr>
          <a:xfrm>
            <a:off x="3561671" y="3365438"/>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lide Breaker - Green">
  <p:cSld name="Slide Breaker - Green">
    <p:bg>
      <p:bgPr>
        <a:gradFill>
          <a:gsLst>
            <a:gs pos="0">
              <a:srgbClr val="88BB4A"/>
            </a:gs>
            <a:gs pos="78000">
              <a:srgbClr val="4E662C"/>
            </a:gs>
            <a:gs pos="100000">
              <a:srgbClr val="4E662C"/>
            </a:gs>
          </a:gsLst>
          <a:lin ang="4200000" scaled="0"/>
        </a:gradFill>
        <a:effectLst/>
      </p:bgPr>
    </p:bg>
    <p:spTree>
      <p:nvGrpSpPr>
        <p:cNvPr id="1" name="Shape 47"/>
        <p:cNvGrpSpPr/>
        <p:nvPr/>
      </p:nvGrpSpPr>
      <p:grpSpPr>
        <a:xfrm>
          <a:off x="0" y="0"/>
          <a:ext cx="0" cy="0"/>
          <a:chOff x="0" y="0"/>
          <a:chExt cx="0" cy="0"/>
        </a:xfrm>
      </p:grpSpPr>
      <p:pic>
        <p:nvPicPr>
          <p:cNvPr id="48" name="Google Shape;48;p9"/>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49" name="Google Shape;49;p9"/>
          <p:cNvSpPr txBox="1">
            <a:spLocks noGrp="1"/>
          </p:cNvSpPr>
          <p:nvPr>
            <p:ph type="ctrTitle"/>
          </p:nvPr>
        </p:nvSpPr>
        <p:spPr>
          <a:xfrm>
            <a:off x="3561671" y="2722618"/>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0" name="Google Shape;50;p9"/>
          <p:cNvPicPr preferRelativeResize="0"/>
          <p:nvPr/>
        </p:nvPicPr>
        <p:blipFill rotWithShape="1">
          <a:blip r:embed="rId3">
            <a:alphaModFix amt="20000"/>
          </a:blip>
          <a:srcRect/>
          <a:stretch/>
        </p:blipFill>
        <p:spPr>
          <a:xfrm>
            <a:off x="622822" y="1439703"/>
            <a:ext cx="2660705" cy="3049577"/>
          </a:xfrm>
          <a:prstGeom prst="rect">
            <a:avLst/>
          </a:prstGeom>
          <a:noFill/>
          <a:ln>
            <a:noFill/>
          </a:ln>
        </p:spPr>
      </p:pic>
      <p:sp>
        <p:nvSpPr>
          <p:cNvPr id="51" name="Google Shape;51;p9"/>
          <p:cNvSpPr txBox="1">
            <a:spLocks noGrp="1"/>
          </p:cNvSpPr>
          <p:nvPr>
            <p:ph type="subTitle" idx="1"/>
          </p:nvPr>
        </p:nvSpPr>
        <p:spPr>
          <a:xfrm>
            <a:off x="3561671" y="3365438"/>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Slide Breaker - Blue">
  <p:cSld name="3_Slide Breaker - Blue">
    <p:bg>
      <p:bgPr>
        <a:solidFill>
          <a:schemeClr val="lt1"/>
        </a:solidFill>
        <a:effectLst/>
      </p:bgPr>
    </p:bg>
    <p:spTree>
      <p:nvGrpSpPr>
        <p:cNvPr id="1" name="Shape 52"/>
        <p:cNvGrpSpPr/>
        <p:nvPr/>
      </p:nvGrpSpPr>
      <p:grpSpPr>
        <a:xfrm>
          <a:off x="0" y="0"/>
          <a:ext cx="0" cy="0"/>
          <a:chOff x="0" y="0"/>
          <a:chExt cx="0" cy="0"/>
        </a:xfrm>
      </p:grpSpPr>
      <p:sp>
        <p:nvSpPr>
          <p:cNvPr id="3" name="Rectangle 2">
            <a:extLst>
              <a:ext uri="{FF2B5EF4-FFF2-40B4-BE49-F238E27FC236}">
                <a16:creationId xmlns:a16="http://schemas.microsoft.com/office/drawing/2014/main" id="{76CC40E9-742F-8732-7BB3-0337CBA5A0DF}"/>
              </a:ext>
            </a:extLst>
          </p:cNvPr>
          <p:cNvSpPr/>
          <p:nvPr userDrawn="1"/>
        </p:nvSpPr>
        <p:spPr>
          <a:xfrm>
            <a:off x="-51240" y="0"/>
            <a:ext cx="5432132" cy="68302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Google Shape;54;p10"/>
          <p:cNvSpPr txBox="1">
            <a:spLocks noGrp="1"/>
          </p:cNvSpPr>
          <p:nvPr>
            <p:ph type="ctrTitle"/>
          </p:nvPr>
        </p:nvSpPr>
        <p:spPr>
          <a:xfrm>
            <a:off x="6096000" y="3187127"/>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Helvetica Neue"/>
              <a:buNone/>
              <a:defRPr sz="2400" b="1" i="0">
                <a:solidFill>
                  <a:schemeClr val="dk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5" name="Google Shape;55;p10"/>
          <p:cNvPicPr preferRelativeResize="0"/>
          <p:nvPr/>
        </p:nvPicPr>
        <p:blipFill rotWithShape="1">
          <a:blip r:embed="rId2">
            <a:alphaModFix amt="20000"/>
          </a:blip>
          <a:srcRect/>
          <a:stretch/>
        </p:blipFill>
        <p:spPr>
          <a:xfrm rot="941603">
            <a:off x="113551" y="4219487"/>
            <a:ext cx="2245104" cy="2573234"/>
          </a:xfrm>
          <a:prstGeom prst="rect">
            <a:avLst/>
          </a:prstGeom>
          <a:noFill/>
          <a:ln>
            <a:noFill/>
          </a:ln>
        </p:spPr>
      </p:pic>
      <p:cxnSp>
        <p:nvCxnSpPr>
          <p:cNvPr id="57" name="Google Shape;57;p10"/>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pic>
        <p:nvPicPr>
          <p:cNvPr id="58" name="Google Shape;58;p10"/>
          <p:cNvPicPr preferRelativeResize="0"/>
          <p:nvPr/>
        </p:nvPicPr>
        <p:blipFill rotWithShape="1">
          <a:blip r:embed="rId3">
            <a:alphaModFix/>
          </a:blip>
          <a:srcRect/>
          <a:stretch/>
        </p:blipFill>
        <p:spPr>
          <a:xfrm>
            <a:off x="9623854" y="6256480"/>
            <a:ext cx="1729946" cy="406255"/>
          </a:xfrm>
          <a:prstGeom prst="rect">
            <a:avLst/>
          </a:prstGeom>
          <a:noFill/>
          <a:ln>
            <a:noFill/>
          </a:ln>
        </p:spPr>
      </p:pic>
      <p:sp>
        <p:nvSpPr>
          <p:cNvPr id="59" name="Google Shape;59;p10"/>
          <p:cNvSpPr txBox="1">
            <a:spLocks noGrp="1"/>
          </p:cNvSpPr>
          <p:nvPr>
            <p:ph type="subTitle" idx="1"/>
          </p:nvPr>
        </p:nvSpPr>
        <p:spPr>
          <a:xfrm>
            <a:off x="6096000" y="3828116"/>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000"/>
              <a:buNone/>
              <a:defRPr sz="2000">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73" r:id="rId21"/>
    <p:sldLayoutId id="2147483670" r:id="rId22"/>
    <p:sldLayoutId id="2147483671" r:id="rId2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6"/>
          <p:cNvSpPr txBox="1">
            <a:spLocks noGrp="1"/>
          </p:cNvSpPr>
          <p:nvPr>
            <p:ph type="ctrTitle"/>
          </p:nvPr>
        </p:nvSpPr>
        <p:spPr>
          <a:xfrm>
            <a:off x="6388306" y="636000"/>
            <a:ext cx="7061700" cy="2793000"/>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chemeClr val="dk1"/>
              </a:buClr>
              <a:buSzPts val="3600"/>
              <a:buFont typeface="Helvetica Neue"/>
              <a:buNone/>
            </a:pPr>
            <a:r>
              <a:rPr lang="en-US" sz="3200" dirty="0"/>
              <a:t>Shades of Compassion </a:t>
            </a:r>
            <a:endParaRPr sz="3200" dirty="0"/>
          </a:p>
          <a:p>
            <a:pPr marL="0" lvl="0" indent="0" algn="l" rtl="0">
              <a:spcBef>
                <a:spcPts val="0"/>
              </a:spcBef>
              <a:spcAft>
                <a:spcPts val="0"/>
              </a:spcAft>
              <a:buClr>
                <a:schemeClr val="dk1"/>
              </a:buClr>
              <a:buSzPts val="3600"/>
              <a:buFont typeface="Helvetica Neue"/>
              <a:buNone/>
            </a:pPr>
            <a:r>
              <a:rPr lang="en-US" sz="3200" dirty="0"/>
              <a:t>Lesson 1 </a:t>
            </a:r>
            <a:endParaRPr sz="3200" dirty="0"/>
          </a:p>
        </p:txBody>
      </p:sp>
      <p:sp>
        <p:nvSpPr>
          <p:cNvPr id="163" name="Google Shape;163;p26"/>
          <p:cNvSpPr txBox="1">
            <a:spLocks noGrp="1"/>
          </p:cNvSpPr>
          <p:nvPr>
            <p:ph type="subTitle" idx="1"/>
          </p:nvPr>
        </p:nvSpPr>
        <p:spPr>
          <a:xfrm>
            <a:off x="6388306" y="3570519"/>
            <a:ext cx="5354100" cy="572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en-US" sz="1800" dirty="0"/>
              <a:t>Defining Compassion through SEE Learning</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Google Shape;197;p31"/>
          <p:cNvSpPr txBox="1">
            <a:spLocks noGrp="1"/>
          </p:cNvSpPr>
          <p:nvPr>
            <p:ph type="body" idx="4294967295"/>
          </p:nvPr>
        </p:nvSpPr>
        <p:spPr>
          <a:xfrm>
            <a:off x="891037" y="3216245"/>
            <a:ext cx="5141913" cy="4991100"/>
          </a:xfrm>
          <a:prstGeom prst="rect">
            <a:avLst/>
          </a:prstGeom>
        </p:spPr>
        <p:txBody>
          <a:bodyPr spcFirstLastPara="1" wrap="square" lIns="91425" tIns="45700" rIns="91425" bIns="45700" anchor="t" anchorCtr="0">
            <a:noAutofit/>
          </a:bodyPr>
          <a:lstStyle/>
          <a:p>
            <a:pPr marL="47625" indent="0">
              <a:lnSpc>
                <a:spcPct val="100000"/>
              </a:lnSpc>
              <a:spcBef>
                <a:spcPts val="0"/>
              </a:spcBef>
              <a:buClr>
                <a:schemeClr val="accent2"/>
              </a:buClr>
              <a:buSzPct val="85000"/>
              <a:buNone/>
            </a:pPr>
            <a:r>
              <a:rPr lang="en-US" sz="1600" dirty="0">
                <a:solidFill>
                  <a:schemeClr val="tx1"/>
                </a:solidFill>
                <a:latin typeface="Baskerville" panose="02020502070401020303" pitchFamily="18" charset="0"/>
                <a:ea typeface="Baskerville" panose="02020502070401020303" pitchFamily="18" charset="0"/>
                <a:cs typeface="Roboto"/>
                <a:sym typeface="Roboto"/>
              </a:rPr>
              <a:t>Compassion is an emotion involving the wish to help those in need out of a genuine concern for their well-being and a sense of tenderness and care for them.</a:t>
            </a:r>
          </a:p>
          <a:p>
            <a:pPr marL="342900" indent="-342900">
              <a:lnSpc>
                <a:spcPct val="100000"/>
              </a:lnSpc>
              <a:spcBef>
                <a:spcPts val="0"/>
              </a:spcBef>
              <a:buClr>
                <a:schemeClr val="accent2"/>
              </a:buClr>
              <a:buSzPct val="70000"/>
            </a:pPr>
            <a:endParaRPr lang="en-US" sz="2300" dirty="0">
              <a:latin typeface="Times New Roman"/>
              <a:ea typeface="Times New Roman"/>
              <a:cs typeface="Times New Roman"/>
              <a:sym typeface="Times New Roman"/>
            </a:endParaRPr>
          </a:p>
          <a:p>
            <a:pPr marL="0" lvl="0" indent="0" algn="l" rtl="0">
              <a:lnSpc>
                <a:spcPct val="100000"/>
              </a:lnSpc>
              <a:spcBef>
                <a:spcPts val="0"/>
              </a:spcBef>
              <a:spcAft>
                <a:spcPts val="0"/>
              </a:spcAft>
              <a:buNone/>
            </a:pPr>
            <a:endParaRPr lang="en-US" sz="2300" b="1" dirty="0">
              <a:latin typeface="Times New Roman"/>
              <a:ea typeface="Times New Roman"/>
              <a:cs typeface="Times New Roman"/>
              <a:sym typeface="Times New Roman"/>
            </a:endParaRPr>
          </a:p>
          <a:p>
            <a:pPr marL="0" lvl="0" indent="0" algn="l" rtl="0">
              <a:spcBef>
                <a:spcPts val="1000"/>
              </a:spcBef>
              <a:spcAft>
                <a:spcPts val="0"/>
              </a:spcAft>
              <a:buNone/>
            </a:pPr>
            <a:endParaRPr dirty="0"/>
          </a:p>
        </p:txBody>
      </p:sp>
      <p:sp>
        <p:nvSpPr>
          <p:cNvPr id="3" name="Text Placeholder 2">
            <a:extLst>
              <a:ext uri="{FF2B5EF4-FFF2-40B4-BE49-F238E27FC236}">
                <a16:creationId xmlns:a16="http://schemas.microsoft.com/office/drawing/2014/main" id="{009461C6-7D3F-B22A-1D32-3E4CC6900F52}"/>
              </a:ext>
            </a:extLst>
          </p:cNvPr>
          <p:cNvSpPr>
            <a:spLocks noGrp="1"/>
          </p:cNvSpPr>
          <p:nvPr>
            <p:ph type="body" idx="4294967295"/>
          </p:nvPr>
        </p:nvSpPr>
        <p:spPr>
          <a:xfrm>
            <a:off x="6326188" y="3216245"/>
            <a:ext cx="5027612" cy="4991100"/>
          </a:xfrm>
        </p:spPr>
        <p:txBody>
          <a:bodyPr/>
          <a:lstStyle/>
          <a:p>
            <a:pPr marL="63500" lvl="0" indent="0" algn="l" rtl="0">
              <a:lnSpc>
                <a:spcPct val="100000"/>
              </a:lnSpc>
              <a:spcBef>
                <a:spcPts val="0"/>
              </a:spcBef>
              <a:spcAft>
                <a:spcPts val="0"/>
              </a:spcAft>
              <a:buClr>
                <a:schemeClr val="accent2"/>
              </a:buClr>
              <a:buSzPct val="85000"/>
              <a:buNone/>
            </a:pPr>
            <a:r>
              <a:rPr lang="en-US" sz="1600" dirty="0">
                <a:solidFill>
                  <a:schemeClr val="tx1"/>
                </a:solidFill>
                <a:latin typeface="Baskerville" panose="02020502070401020303" pitchFamily="18" charset="0"/>
                <a:ea typeface="Baskerville" panose="02020502070401020303" pitchFamily="18" charset="0"/>
                <a:cs typeface="Roboto"/>
                <a:sym typeface="Roboto"/>
              </a:rPr>
              <a:t>It refers to a way of relating to oneself, others, and humanity as a whole through acts of kindness and concern for the well-being of anyone who might benefit.</a:t>
            </a:r>
          </a:p>
        </p:txBody>
      </p:sp>
      <p:pic>
        <p:nvPicPr>
          <p:cNvPr id="4" name="Picture 3">
            <a:extLst>
              <a:ext uri="{FF2B5EF4-FFF2-40B4-BE49-F238E27FC236}">
                <a16:creationId xmlns:a16="http://schemas.microsoft.com/office/drawing/2014/main" id="{37CCF6C8-9C33-1117-585E-08CA7A9D3A4D}"/>
              </a:ext>
            </a:extLst>
          </p:cNvPr>
          <p:cNvPicPr>
            <a:picLocks noChangeAspect="1"/>
          </p:cNvPicPr>
          <p:nvPr/>
        </p:nvPicPr>
        <p:blipFill>
          <a:blip r:embed="rId3"/>
          <a:stretch>
            <a:fillRect/>
          </a:stretch>
        </p:blipFill>
        <p:spPr>
          <a:xfrm>
            <a:off x="7138377" y="1540691"/>
            <a:ext cx="2337296" cy="988856"/>
          </a:xfrm>
          <a:prstGeom prst="rect">
            <a:avLst/>
          </a:prstGeom>
        </p:spPr>
      </p:pic>
      <p:pic>
        <p:nvPicPr>
          <p:cNvPr id="5" name="Picture 4">
            <a:extLst>
              <a:ext uri="{FF2B5EF4-FFF2-40B4-BE49-F238E27FC236}">
                <a16:creationId xmlns:a16="http://schemas.microsoft.com/office/drawing/2014/main" id="{08490185-795A-2414-54C1-627D9CD27A92}"/>
              </a:ext>
            </a:extLst>
          </p:cNvPr>
          <p:cNvPicPr>
            <a:picLocks noChangeAspect="1"/>
          </p:cNvPicPr>
          <p:nvPr/>
        </p:nvPicPr>
        <p:blipFill>
          <a:blip r:embed="rId4"/>
          <a:stretch>
            <a:fillRect/>
          </a:stretch>
        </p:blipFill>
        <p:spPr>
          <a:xfrm>
            <a:off x="2242305" y="1540691"/>
            <a:ext cx="1014035" cy="1092037"/>
          </a:xfrm>
          <a:prstGeom prst="rect">
            <a:avLst/>
          </a:prstGeom>
        </p:spPr>
      </p:pic>
      <p:sp>
        <p:nvSpPr>
          <p:cNvPr id="9" name="Google Shape;196;p31">
            <a:extLst>
              <a:ext uri="{FF2B5EF4-FFF2-40B4-BE49-F238E27FC236}">
                <a16:creationId xmlns:a16="http://schemas.microsoft.com/office/drawing/2014/main" id="{F7A92CC8-B23D-6CA1-2606-5F7E35939CFF}"/>
              </a:ext>
            </a:extLst>
          </p:cNvPr>
          <p:cNvSpPr txBox="1">
            <a:spLocks noGrp="1"/>
          </p:cNvSpPr>
          <p:nvPr>
            <p:ph type="title"/>
          </p:nvPr>
        </p:nvSpPr>
        <p:spPr>
          <a:xfrm>
            <a:off x="838200" y="259619"/>
            <a:ext cx="10515600" cy="697556"/>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Clr>
                <a:schemeClr val="dk1"/>
              </a:buClr>
              <a:buSzPct val="30555"/>
              <a:buFont typeface="Arial"/>
              <a:buNone/>
            </a:pPr>
            <a:r>
              <a:rPr lang="en-US" sz="2800" b="1" dirty="0">
                <a:latin typeface="Helvetica" pitchFamily="2" charset="0"/>
                <a:ea typeface="Open Sans"/>
                <a:cs typeface="Open Sans"/>
                <a:sym typeface="Open Sans"/>
              </a:rPr>
              <a:t>SEE Learning Definition of Compassion</a:t>
            </a:r>
            <a:endParaRPr sz="2800" dirty="0">
              <a:latin typeface="Helvetica" pitchFamily="2" charset="0"/>
            </a:endParaRPr>
          </a:p>
        </p:txBody>
      </p:sp>
    </p:spTree>
    <p:extLst>
      <p:ext uri="{BB962C8B-B14F-4D97-AF65-F5344CB8AC3E}">
        <p14:creationId xmlns:p14="http://schemas.microsoft.com/office/powerpoint/2010/main" val="558919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7"/>
          <p:cNvSpPr txBox="1">
            <a:spLocks noGrp="1"/>
          </p:cNvSpPr>
          <p:nvPr>
            <p:ph type="ctr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b="1" dirty="0">
                <a:latin typeface="Helvetica" pitchFamily="2" charset="0"/>
                <a:ea typeface="Open Sans"/>
                <a:cs typeface="Open Sans"/>
                <a:sym typeface="Open Sans"/>
              </a:rPr>
              <a:t>Lesson Description </a:t>
            </a:r>
            <a:endParaRPr sz="2800" b="1" dirty="0">
              <a:latin typeface="Helvetica" pitchFamily="2" charset="0"/>
              <a:ea typeface="Open Sans"/>
              <a:cs typeface="Open Sans"/>
              <a:sym typeface="Open Sans"/>
            </a:endParaRPr>
          </a:p>
        </p:txBody>
      </p:sp>
      <p:sp>
        <p:nvSpPr>
          <p:cNvPr id="169" name="Google Shape;169;p27"/>
          <p:cNvSpPr txBox="1"/>
          <p:nvPr/>
        </p:nvSpPr>
        <p:spPr>
          <a:xfrm>
            <a:off x="3561671" y="3217583"/>
            <a:ext cx="5613860" cy="1169521"/>
          </a:xfrm>
          <a:prstGeom prst="rect">
            <a:avLst/>
          </a:prstGeom>
          <a:noFill/>
          <a:ln>
            <a:noFill/>
          </a:ln>
        </p:spPr>
        <p:txBody>
          <a:bodyPr spcFirstLastPara="1" wrap="square" lIns="91425" tIns="91425" rIns="91425" bIns="91425" anchor="t" anchorCtr="0">
            <a:spAutoFit/>
          </a:bodyPr>
          <a:lstStyle/>
          <a:p>
            <a:pPr marL="38100" lvl="0" algn="l" rtl="0">
              <a:spcBef>
                <a:spcPts val="0"/>
              </a:spcBef>
              <a:spcAft>
                <a:spcPts val="0"/>
              </a:spcAft>
              <a:buClr>
                <a:schemeClr val="dk1"/>
              </a:buClr>
              <a:buSzPts val="3000"/>
            </a:pPr>
            <a:r>
              <a:rPr lang="en-US" sz="16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In this lesson you will create a definition of compassion by making connections to your life. This lesson will enable you to engage in photo analysis of two images from the Shades of Compassion exhibition. </a:t>
            </a:r>
            <a:endParaRPr lang="en-US" sz="1600" dirty="0">
              <a:solidFill>
                <a:schemeClr val="dk1"/>
              </a:solidFill>
              <a:latin typeface="Baskerville" panose="02020502070401020303" pitchFamily="18" charset="0"/>
              <a:ea typeface="Baskerville" panose="02020502070401020303" pitchFamily="18" charset="0"/>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8"/>
          <p:cNvSpPr txBox="1">
            <a:spLocks noGrp="1"/>
          </p:cNvSpPr>
          <p:nvPr>
            <p:ph type="ctr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b="1" dirty="0">
                <a:latin typeface="Helvetica" pitchFamily="2" charset="0"/>
                <a:ea typeface="Open Sans"/>
                <a:cs typeface="Open Sans"/>
                <a:sym typeface="Open Sans"/>
              </a:rPr>
              <a:t>Learning Outcomes </a:t>
            </a:r>
            <a:endParaRPr sz="2800" b="1" dirty="0">
              <a:latin typeface="Helvetica" pitchFamily="2" charset="0"/>
              <a:ea typeface="Open Sans"/>
              <a:cs typeface="Open Sans"/>
              <a:sym typeface="Open Sans"/>
            </a:endParaRPr>
          </a:p>
        </p:txBody>
      </p:sp>
      <p:sp>
        <p:nvSpPr>
          <p:cNvPr id="3" name="Google Shape;169;p27">
            <a:extLst>
              <a:ext uri="{FF2B5EF4-FFF2-40B4-BE49-F238E27FC236}">
                <a16:creationId xmlns:a16="http://schemas.microsoft.com/office/drawing/2014/main" id="{5659CE65-FD9B-F612-BE9B-441A6B636893}"/>
              </a:ext>
            </a:extLst>
          </p:cNvPr>
          <p:cNvSpPr txBox="1"/>
          <p:nvPr/>
        </p:nvSpPr>
        <p:spPr>
          <a:xfrm>
            <a:off x="3561670" y="3217583"/>
            <a:ext cx="6423157" cy="945421"/>
          </a:xfrm>
          <a:prstGeom prst="rect">
            <a:avLst/>
          </a:prstGeom>
          <a:noFill/>
          <a:ln>
            <a:noFill/>
          </a:ln>
        </p:spPr>
        <p:txBody>
          <a:bodyPr spcFirstLastPara="1" wrap="square" lIns="91425" tIns="91425" rIns="91425" bIns="91425" anchor="t" anchorCtr="0">
            <a:spAutoFit/>
          </a:bodyPr>
          <a:lstStyle/>
          <a:p>
            <a:pPr marL="0" lvl="0" indent="0" algn="l" rtl="0">
              <a:lnSpc>
                <a:spcPct val="102916"/>
              </a:lnSpc>
              <a:spcBef>
                <a:spcPts val="0"/>
              </a:spcBef>
              <a:spcAft>
                <a:spcPts val="0"/>
              </a:spcAft>
              <a:buNone/>
            </a:pPr>
            <a:r>
              <a:rPr lang="en-US" sz="16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Students will: </a:t>
            </a:r>
          </a:p>
          <a:p>
            <a:pPr marL="2857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construct a personal definition of compassion</a:t>
            </a:r>
          </a:p>
          <a:p>
            <a:pPr marL="2857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engage in analysis of photographs for thematic meaning</a:t>
            </a:r>
            <a:endParaRPr lang="en-US" sz="1600" dirty="0">
              <a:solidFill>
                <a:schemeClr val="dk1"/>
              </a:solidFill>
              <a:latin typeface="Baskerville" panose="02020502070401020303" pitchFamily="18" charset="0"/>
              <a:ea typeface="Baskerville" panose="02020502070401020303" pitchFamily="18" charset="0"/>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1" name="Google Shape;181;p29"/>
          <p:cNvSpPr txBox="1"/>
          <p:nvPr/>
        </p:nvSpPr>
        <p:spPr>
          <a:xfrm>
            <a:off x="8377820" y="2164003"/>
            <a:ext cx="8625900" cy="523190"/>
          </a:xfrm>
          <a:prstGeom prst="rect">
            <a:avLst/>
          </a:prstGeom>
          <a:noFill/>
          <a:ln>
            <a:noFill/>
          </a:ln>
        </p:spPr>
        <p:txBody>
          <a:bodyPr spcFirstLastPara="1" wrap="square" lIns="91425" tIns="91425" rIns="91425" bIns="91425" anchor="t" anchorCtr="0">
            <a:spAutoFit/>
          </a:bodyPr>
          <a:lstStyle/>
          <a:p>
            <a:r>
              <a:rPr lang="en-US" sz="2200" b="1" dirty="0">
                <a:latin typeface="Helvetica" pitchFamily="2" charset="0"/>
                <a:ea typeface="Open Sans"/>
                <a:cs typeface="Open Sans"/>
                <a:sym typeface="Open Sans"/>
              </a:rPr>
              <a:t>Photo Analysis</a:t>
            </a:r>
          </a:p>
        </p:txBody>
      </p:sp>
      <p:sp>
        <p:nvSpPr>
          <p:cNvPr id="5" name="Google Shape;169;p27">
            <a:extLst>
              <a:ext uri="{FF2B5EF4-FFF2-40B4-BE49-F238E27FC236}">
                <a16:creationId xmlns:a16="http://schemas.microsoft.com/office/drawing/2014/main" id="{0E390ED7-31F5-A11C-013B-EE979CC99035}"/>
              </a:ext>
            </a:extLst>
          </p:cNvPr>
          <p:cNvSpPr txBox="1"/>
          <p:nvPr/>
        </p:nvSpPr>
        <p:spPr>
          <a:xfrm>
            <a:off x="8377820" y="3215291"/>
            <a:ext cx="5791200" cy="129263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i="1" dirty="0">
                <a:solidFill>
                  <a:schemeClr val="dk1"/>
                </a:solidFill>
                <a:latin typeface="Baskerville" panose="02020502070401020303" pitchFamily="18" charset="0"/>
                <a:ea typeface="Baskerville" panose="02020502070401020303" pitchFamily="18" charset="0"/>
                <a:cs typeface="Times New Roman"/>
                <a:sym typeface="Times New Roman"/>
              </a:rPr>
              <a:t>All of You on the Good Earth, Apollo 8, </a:t>
            </a:r>
          </a:p>
          <a:p>
            <a:pPr marL="0" lvl="0" indent="0" algn="l" rtl="0">
              <a:spcBef>
                <a:spcPts val="0"/>
              </a:spcBef>
              <a:spcAft>
                <a:spcPts val="0"/>
              </a:spcAft>
              <a:buNone/>
            </a:pPr>
            <a:r>
              <a:rPr lang="en-US" sz="1800" i="1" dirty="0">
                <a:solidFill>
                  <a:schemeClr val="dk1"/>
                </a:solidFill>
                <a:latin typeface="Baskerville" panose="02020502070401020303" pitchFamily="18" charset="0"/>
                <a:ea typeface="Baskerville" panose="02020502070401020303" pitchFamily="18" charset="0"/>
                <a:cs typeface="Times New Roman"/>
                <a:sym typeface="Times New Roman"/>
              </a:rPr>
              <a:t>Rising Earth from the Moon  </a:t>
            </a:r>
          </a:p>
          <a:p>
            <a:pPr marL="0" lvl="0" indent="0" algn="l" rtl="0">
              <a:spcBef>
                <a:spcPts val="0"/>
              </a:spcBef>
              <a:spcAft>
                <a:spcPts val="0"/>
              </a:spcAft>
              <a:buNone/>
            </a:pPr>
            <a:endParaRPr lang="en-US" sz="1800" dirty="0">
              <a:solidFill>
                <a:schemeClr val="dk1"/>
              </a:solidFill>
              <a:latin typeface="Baskerville" panose="02020502070401020303" pitchFamily="18" charset="0"/>
              <a:ea typeface="Baskerville" panose="02020502070401020303" pitchFamily="18" charset="0"/>
              <a:cs typeface="Times New Roman"/>
              <a:sym typeface="Times New Roman"/>
            </a:endParaRPr>
          </a:p>
          <a:p>
            <a:pPr marL="0" lvl="0" indent="0" algn="l" rtl="0">
              <a:spcBef>
                <a:spcPts val="0"/>
              </a:spcBef>
              <a:spcAft>
                <a:spcPts val="0"/>
              </a:spcAft>
              <a:buNone/>
            </a:pPr>
            <a:r>
              <a:rPr lang="en-US" sz="1800" dirty="0">
                <a:solidFill>
                  <a:schemeClr val="dk1"/>
                </a:solidFill>
                <a:latin typeface="Baskerville" panose="02020502070401020303" pitchFamily="18" charset="0"/>
                <a:ea typeface="Baskerville" panose="02020502070401020303" pitchFamily="18" charset="0"/>
                <a:cs typeface="Times New Roman"/>
                <a:sym typeface="Times New Roman"/>
              </a:rPr>
              <a:t>by William Anders /NASA</a:t>
            </a:r>
            <a:endParaRPr lang="en-US" sz="1800" dirty="0">
              <a:solidFill>
                <a:schemeClr val="dk1"/>
              </a:solidFill>
              <a:latin typeface="Baskerville" panose="02020502070401020303" pitchFamily="18" charset="0"/>
              <a:ea typeface="Baskerville" panose="02020502070401020303" pitchFamily="18" charset="0"/>
              <a:cs typeface="Calibri"/>
              <a:sym typeface="Calibri"/>
            </a:endParaRPr>
          </a:p>
        </p:txBody>
      </p:sp>
      <p:pic>
        <p:nvPicPr>
          <p:cNvPr id="10" name="Picture 9" descr="A planet in space with the earth in the background&#10;&#10;Description automatically generated">
            <a:extLst>
              <a:ext uri="{FF2B5EF4-FFF2-40B4-BE49-F238E27FC236}">
                <a16:creationId xmlns:a16="http://schemas.microsoft.com/office/drawing/2014/main" id="{6B18E191-CD3E-46D7-53D0-5277DC5C48A6}"/>
              </a:ext>
            </a:extLst>
          </p:cNvPr>
          <p:cNvPicPr>
            <a:picLocks noChangeAspect="1"/>
          </p:cNvPicPr>
          <p:nvPr/>
        </p:nvPicPr>
        <p:blipFill>
          <a:blip r:embed="rId3"/>
          <a:stretch>
            <a:fillRect/>
          </a:stretch>
        </p:blipFill>
        <p:spPr>
          <a:xfrm>
            <a:off x="-46180" y="-66382"/>
            <a:ext cx="7077456" cy="6858000"/>
          </a:xfrm>
          <a:prstGeom prst="rect">
            <a:avLst/>
          </a:prstGeom>
        </p:spPr>
      </p:pic>
      <p:sp>
        <p:nvSpPr>
          <p:cNvPr id="11" name="Rectangle 10">
            <a:extLst>
              <a:ext uri="{FF2B5EF4-FFF2-40B4-BE49-F238E27FC236}">
                <a16:creationId xmlns:a16="http://schemas.microsoft.com/office/drawing/2014/main" id="{47D01D3C-532C-003E-6A6B-2DAD73A884CE}"/>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9" name="Google Shape;189;p30"/>
          <p:cNvSpPr txBox="1"/>
          <p:nvPr/>
        </p:nvSpPr>
        <p:spPr>
          <a:xfrm>
            <a:off x="2962925" y="1103775"/>
            <a:ext cx="86259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endParaRPr sz="3000">
              <a:solidFill>
                <a:schemeClr val="dk1"/>
              </a:solidFill>
              <a:latin typeface="Open Sans"/>
              <a:ea typeface="Open Sans"/>
              <a:cs typeface="Open Sans"/>
              <a:sym typeface="Open Sans"/>
            </a:endParaRPr>
          </a:p>
        </p:txBody>
      </p:sp>
      <p:sp>
        <p:nvSpPr>
          <p:cNvPr id="5" name="Google Shape;180;p29">
            <a:extLst>
              <a:ext uri="{FF2B5EF4-FFF2-40B4-BE49-F238E27FC236}">
                <a16:creationId xmlns:a16="http://schemas.microsoft.com/office/drawing/2014/main" id="{E489BF90-BAD0-E735-8FC8-EE5E05E5FB8F}"/>
              </a:ext>
            </a:extLst>
          </p:cNvPr>
          <p:cNvSpPr txBox="1">
            <a:spLocks/>
          </p:cNvSpPr>
          <p:nvPr/>
        </p:nvSpPr>
        <p:spPr>
          <a:xfrm>
            <a:off x="9490455" y="2007068"/>
            <a:ext cx="5068658" cy="835309"/>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400"/>
              <a:buFont typeface="Helvetica Neue"/>
              <a:buNone/>
              <a:defRPr sz="2400" b="1"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200" dirty="0">
                <a:latin typeface="Helvetica" pitchFamily="2" charset="0"/>
                <a:ea typeface="Open Sans"/>
                <a:cs typeface="Open Sans"/>
                <a:sym typeface="Open Sans"/>
              </a:rPr>
              <a:t>Photo Analysis</a:t>
            </a:r>
          </a:p>
        </p:txBody>
      </p:sp>
      <p:sp>
        <p:nvSpPr>
          <p:cNvPr id="6" name="Google Shape;169;p27">
            <a:extLst>
              <a:ext uri="{FF2B5EF4-FFF2-40B4-BE49-F238E27FC236}">
                <a16:creationId xmlns:a16="http://schemas.microsoft.com/office/drawing/2014/main" id="{CEA5DEC9-63FD-D952-91A0-863F183037B1}"/>
              </a:ext>
            </a:extLst>
          </p:cNvPr>
          <p:cNvSpPr txBox="1"/>
          <p:nvPr/>
        </p:nvSpPr>
        <p:spPr>
          <a:xfrm>
            <a:off x="9508923" y="3477859"/>
            <a:ext cx="57912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i="1"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Brigitte and Huguette </a:t>
            </a:r>
          </a:p>
          <a:p>
            <a:pPr marL="0" lvl="0" indent="0" algn="l" rtl="0">
              <a:spcBef>
                <a:spcPts val="0"/>
              </a:spcBef>
              <a:spcAft>
                <a:spcPts val="0"/>
              </a:spcAft>
              <a:buNone/>
            </a:pPr>
            <a:endParaRPr lang="en-US" sz="18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endParaRPr>
          </a:p>
          <a:p>
            <a:pPr marL="0" lvl="0" indent="0" algn="l" rtl="0">
              <a:spcBef>
                <a:spcPts val="0"/>
              </a:spcBef>
              <a:spcAft>
                <a:spcPts val="0"/>
              </a:spcAft>
              <a:buNone/>
            </a:pPr>
            <a:r>
              <a:rPr lang="en-US" sz="18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by Rania </a:t>
            </a:r>
            <a:r>
              <a:rPr lang="en-US" sz="1800" dirty="0" err="1">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Matar</a:t>
            </a:r>
            <a:endParaRPr lang="en-US" sz="1800" dirty="0">
              <a:solidFill>
                <a:schemeClr val="dk1"/>
              </a:solidFill>
              <a:latin typeface="Baskerville" panose="02020502070401020303" pitchFamily="18" charset="0"/>
              <a:ea typeface="Baskerville" panose="02020502070401020303" pitchFamily="18" charset="0"/>
              <a:cs typeface="Calibri"/>
              <a:sym typeface="Calibri"/>
            </a:endParaRPr>
          </a:p>
        </p:txBody>
      </p:sp>
      <p:pic>
        <p:nvPicPr>
          <p:cNvPr id="10" name="Picture 9" descr="A person touching her face with her hands&#10;&#10;Description automatically generated">
            <a:extLst>
              <a:ext uri="{FF2B5EF4-FFF2-40B4-BE49-F238E27FC236}">
                <a16:creationId xmlns:a16="http://schemas.microsoft.com/office/drawing/2014/main" id="{D2952E2D-6A3E-1AD6-0951-97B76DFC0B8B}"/>
              </a:ext>
            </a:extLst>
          </p:cNvPr>
          <p:cNvPicPr>
            <a:picLocks noChangeAspect="1"/>
          </p:cNvPicPr>
          <p:nvPr/>
        </p:nvPicPr>
        <p:blipFill>
          <a:blip r:embed="rId3"/>
          <a:stretch>
            <a:fillRect/>
          </a:stretch>
        </p:blipFill>
        <p:spPr>
          <a:xfrm>
            <a:off x="-36944" y="1916"/>
            <a:ext cx="8498439" cy="6798751"/>
          </a:xfrm>
          <a:prstGeom prst="rect">
            <a:avLst/>
          </a:prstGeom>
        </p:spPr>
      </p:pic>
      <p:sp>
        <p:nvSpPr>
          <p:cNvPr id="12" name="Rectangle 11">
            <a:extLst>
              <a:ext uri="{FF2B5EF4-FFF2-40B4-BE49-F238E27FC236}">
                <a16:creationId xmlns:a16="http://schemas.microsoft.com/office/drawing/2014/main" id="{BDA2D2DE-33B2-A087-82AD-480324A72B4F}"/>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1"/>
          <p:cNvSpPr txBox="1">
            <a:spLocks noGrp="1"/>
          </p:cNvSpPr>
          <p:nvPr>
            <p:ph type="title"/>
          </p:nvPr>
        </p:nvSpPr>
        <p:spPr>
          <a:xfrm>
            <a:off x="838200" y="458909"/>
            <a:ext cx="10515600" cy="672843"/>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Clr>
                <a:schemeClr val="dk1"/>
              </a:buClr>
              <a:buSzPct val="30555"/>
              <a:buFont typeface="Arial"/>
              <a:buNone/>
            </a:pPr>
            <a:r>
              <a:rPr lang="en-US" sz="2800" b="1" dirty="0">
                <a:latin typeface="Helvetica" pitchFamily="2" charset="0"/>
                <a:ea typeface="Open Sans"/>
                <a:cs typeface="Open Sans"/>
                <a:sym typeface="Open Sans"/>
              </a:rPr>
              <a:t>Insight Activity </a:t>
            </a:r>
            <a:endParaRPr sz="2800" b="1" dirty="0">
              <a:latin typeface="Helvetica" pitchFamily="2" charset="0"/>
              <a:ea typeface="Open Sans"/>
              <a:cs typeface="Open Sans"/>
              <a:sym typeface="Open Sans"/>
            </a:endParaRPr>
          </a:p>
          <a:p>
            <a:pPr marL="0" lvl="0" indent="0" algn="l" rtl="0">
              <a:spcBef>
                <a:spcPts val="0"/>
              </a:spcBef>
              <a:spcAft>
                <a:spcPts val="0"/>
              </a:spcAft>
              <a:buNone/>
            </a:pPr>
            <a:endParaRPr sz="2800" dirty="0">
              <a:latin typeface="Helvetica" pitchFamily="2" charset="0"/>
            </a:endParaRPr>
          </a:p>
        </p:txBody>
      </p:sp>
      <p:sp>
        <p:nvSpPr>
          <p:cNvPr id="197" name="Google Shape;197;p31"/>
          <p:cNvSpPr txBox="1">
            <a:spLocks noGrp="1"/>
          </p:cNvSpPr>
          <p:nvPr>
            <p:ph type="body" idx="1"/>
          </p:nvPr>
        </p:nvSpPr>
        <p:spPr>
          <a:xfrm>
            <a:off x="838200" y="3429000"/>
            <a:ext cx="5142470" cy="4990714"/>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2400" dirty="0">
                <a:solidFill>
                  <a:schemeClr val="accent2"/>
                </a:solidFill>
                <a:latin typeface="Baskerville" panose="02020502070401020303" pitchFamily="18" charset="0"/>
                <a:ea typeface="Baskerville" panose="02020502070401020303" pitchFamily="18" charset="0"/>
                <a:cs typeface="Times New Roman"/>
                <a:sym typeface="Times New Roman"/>
              </a:rPr>
              <a:t>Focus on Personal Response – Analysis</a:t>
            </a:r>
          </a:p>
          <a:p>
            <a:pPr marL="0" lvl="0" indent="0" algn="l" rtl="0">
              <a:lnSpc>
                <a:spcPct val="100000"/>
              </a:lnSpc>
              <a:spcBef>
                <a:spcPts val="0"/>
              </a:spcBef>
              <a:spcAft>
                <a:spcPts val="0"/>
              </a:spcAft>
              <a:buNone/>
            </a:pPr>
            <a:r>
              <a:rPr lang="en-US" sz="2400" dirty="0">
                <a:latin typeface="Baskerville" panose="02020502070401020303" pitchFamily="18" charset="0"/>
                <a:ea typeface="Baskerville" panose="02020502070401020303" pitchFamily="18" charset="0"/>
                <a:cs typeface="Times New Roman"/>
                <a:sym typeface="Times New Roman"/>
              </a:rPr>
              <a:t> </a:t>
            </a:r>
            <a:endParaRPr sz="2400" dirty="0">
              <a:latin typeface="Baskerville" panose="02020502070401020303" pitchFamily="18" charset="0"/>
              <a:ea typeface="Baskerville" panose="02020502070401020303" pitchFamily="18" charset="0"/>
              <a:cs typeface="Times New Roman"/>
              <a:sym typeface="Times New Roman"/>
            </a:endParaRPr>
          </a:p>
          <a:p>
            <a:pPr marL="349250" indent="-285750">
              <a:lnSpc>
                <a:spcPct val="100000"/>
              </a:lnSpc>
              <a:spcBef>
                <a:spcPts val="0"/>
              </a:spcBef>
              <a:buClr>
                <a:schemeClr val="accent2"/>
              </a:buClr>
              <a:buSzPct val="85000"/>
            </a:pPr>
            <a:r>
              <a:rPr lang="en-US" sz="1600" dirty="0">
                <a:latin typeface="Baskerville" panose="02020502070401020303" pitchFamily="18" charset="0"/>
                <a:ea typeface="Baskerville" panose="02020502070401020303" pitchFamily="18" charset="0"/>
                <a:cs typeface="Times New Roman"/>
                <a:sym typeface="Times New Roman"/>
              </a:rPr>
              <a:t>What do you think the word compassion means?</a:t>
            </a:r>
            <a:endParaRPr sz="1600" dirty="0">
              <a:latin typeface="Baskerville" panose="02020502070401020303" pitchFamily="18" charset="0"/>
              <a:ea typeface="Baskerville" panose="02020502070401020303" pitchFamily="18" charset="0"/>
              <a:cs typeface="Times New Roman"/>
              <a:sym typeface="Times New Roman"/>
            </a:endParaRPr>
          </a:p>
          <a:p>
            <a:pPr marL="349250" indent="-285750">
              <a:lnSpc>
                <a:spcPct val="100000"/>
              </a:lnSpc>
              <a:spcBef>
                <a:spcPts val="0"/>
              </a:spcBef>
              <a:buClr>
                <a:schemeClr val="accent2"/>
              </a:buClr>
              <a:buSzPct val="85000"/>
            </a:pPr>
            <a:r>
              <a:rPr lang="en-US" sz="1600" dirty="0">
                <a:latin typeface="Baskerville" panose="02020502070401020303" pitchFamily="18" charset="0"/>
                <a:ea typeface="Baskerville" panose="02020502070401020303" pitchFamily="18" charset="0"/>
                <a:cs typeface="Times New Roman"/>
                <a:sym typeface="Times New Roman"/>
              </a:rPr>
              <a:t>When you looked at this photo what was most impactful to you?  </a:t>
            </a:r>
            <a:endParaRPr sz="1600" dirty="0">
              <a:latin typeface="Baskerville" panose="02020502070401020303" pitchFamily="18" charset="0"/>
              <a:ea typeface="Baskerville" panose="02020502070401020303" pitchFamily="18" charset="0"/>
              <a:cs typeface="Times New Roman"/>
              <a:sym typeface="Times New Roman"/>
            </a:endParaRPr>
          </a:p>
          <a:p>
            <a:pPr marL="349250" indent="-285750">
              <a:lnSpc>
                <a:spcPct val="100000"/>
              </a:lnSpc>
              <a:spcBef>
                <a:spcPts val="0"/>
              </a:spcBef>
              <a:buClr>
                <a:schemeClr val="accent2"/>
              </a:buClr>
              <a:buSzPct val="85000"/>
            </a:pPr>
            <a:r>
              <a:rPr lang="en-US" sz="1600" dirty="0">
                <a:latin typeface="Baskerville" panose="02020502070401020303" pitchFamily="18" charset="0"/>
                <a:ea typeface="Baskerville" panose="02020502070401020303" pitchFamily="18" charset="0"/>
                <a:cs typeface="Times New Roman"/>
                <a:sym typeface="Times New Roman"/>
              </a:rPr>
              <a:t>What emotions did that bring up for you?</a:t>
            </a:r>
            <a:endParaRPr sz="1600" dirty="0">
              <a:latin typeface="Baskerville" panose="02020502070401020303" pitchFamily="18" charset="0"/>
              <a:ea typeface="Baskerville" panose="02020502070401020303" pitchFamily="18" charset="0"/>
              <a:cs typeface="Times New Roman"/>
              <a:sym typeface="Times New Roman"/>
            </a:endParaRPr>
          </a:p>
          <a:p>
            <a:pPr marL="349250" indent="-285750">
              <a:lnSpc>
                <a:spcPct val="100000"/>
              </a:lnSpc>
              <a:spcBef>
                <a:spcPts val="0"/>
              </a:spcBef>
              <a:buClr>
                <a:schemeClr val="accent2"/>
              </a:buClr>
              <a:buSzPct val="85000"/>
            </a:pPr>
            <a:r>
              <a:rPr lang="en-US" sz="1600" dirty="0">
                <a:latin typeface="Baskerville" panose="02020502070401020303" pitchFamily="18" charset="0"/>
                <a:ea typeface="Baskerville" panose="02020502070401020303" pitchFamily="18" charset="0"/>
                <a:cs typeface="Times New Roman"/>
                <a:sym typeface="Times New Roman"/>
              </a:rPr>
              <a:t>What lessons might this photo be teaching us?</a:t>
            </a:r>
            <a:endParaRPr sz="1600" dirty="0">
              <a:latin typeface="Baskerville" panose="02020502070401020303" pitchFamily="18" charset="0"/>
              <a:ea typeface="Baskerville" panose="02020502070401020303" pitchFamily="18" charset="0"/>
              <a:cs typeface="Times New Roman"/>
              <a:sym typeface="Times New Roman"/>
            </a:endParaRPr>
          </a:p>
          <a:p>
            <a:pPr marL="349250" indent="-285750">
              <a:lnSpc>
                <a:spcPct val="100000"/>
              </a:lnSpc>
              <a:spcBef>
                <a:spcPts val="0"/>
              </a:spcBef>
              <a:buClr>
                <a:schemeClr val="accent2"/>
              </a:buClr>
              <a:buSzPct val="85000"/>
            </a:pPr>
            <a:r>
              <a:rPr lang="en-US" sz="1600" dirty="0">
                <a:latin typeface="Baskerville" panose="02020502070401020303" pitchFamily="18" charset="0"/>
                <a:ea typeface="Baskerville" panose="02020502070401020303" pitchFamily="18" charset="0"/>
                <a:cs typeface="Times New Roman"/>
                <a:sym typeface="Times New Roman"/>
              </a:rPr>
              <a:t>Where do you see compassion in this photo? </a:t>
            </a:r>
            <a:endParaRPr sz="1600" dirty="0">
              <a:latin typeface="Baskerville" panose="02020502070401020303" pitchFamily="18" charset="0"/>
              <a:ea typeface="Baskerville" panose="02020502070401020303" pitchFamily="18" charset="0"/>
              <a:cs typeface="Times New Roman"/>
              <a:sym typeface="Times New Roman"/>
            </a:endParaRPr>
          </a:p>
          <a:p>
            <a:pPr marL="342900" indent="-342900">
              <a:lnSpc>
                <a:spcPct val="100000"/>
              </a:lnSpc>
              <a:spcBef>
                <a:spcPts val="0"/>
              </a:spcBef>
              <a:buClr>
                <a:schemeClr val="accent2"/>
              </a:buClr>
              <a:buSzPct val="70000"/>
            </a:pPr>
            <a:endParaRPr sz="2300" dirty="0">
              <a:latin typeface="Times New Roman"/>
              <a:ea typeface="Times New Roman"/>
              <a:cs typeface="Times New Roman"/>
              <a:sym typeface="Times New Roman"/>
            </a:endParaRPr>
          </a:p>
          <a:p>
            <a:pPr marL="0" lvl="0" indent="0" algn="l" rtl="0">
              <a:lnSpc>
                <a:spcPct val="100000"/>
              </a:lnSpc>
              <a:spcBef>
                <a:spcPts val="0"/>
              </a:spcBef>
              <a:spcAft>
                <a:spcPts val="0"/>
              </a:spcAft>
              <a:buNone/>
            </a:pPr>
            <a:endParaRPr sz="2300" b="1" dirty="0">
              <a:latin typeface="Times New Roman"/>
              <a:ea typeface="Times New Roman"/>
              <a:cs typeface="Times New Roman"/>
              <a:sym typeface="Times New Roman"/>
            </a:endParaRPr>
          </a:p>
          <a:p>
            <a:pPr marL="0" lvl="0" indent="0" algn="l" rtl="0">
              <a:spcBef>
                <a:spcPts val="1000"/>
              </a:spcBef>
              <a:spcAft>
                <a:spcPts val="0"/>
              </a:spcAft>
              <a:buNone/>
            </a:pPr>
            <a:endParaRPr dirty="0"/>
          </a:p>
        </p:txBody>
      </p:sp>
      <p:sp>
        <p:nvSpPr>
          <p:cNvPr id="3" name="Text Placeholder 2">
            <a:extLst>
              <a:ext uri="{FF2B5EF4-FFF2-40B4-BE49-F238E27FC236}">
                <a16:creationId xmlns:a16="http://schemas.microsoft.com/office/drawing/2014/main" id="{009461C6-7D3F-B22A-1D32-3E4CC6900F52}"/>
              </a:ext>
            </a:extLst>
          </p:cNvPr>
          <p:cNvSpPr>
            <a:spLocks noGrp="1"/>
          </p:cNvSpPr>
          <p:nvPr>
            <p:ph type="body" idx="2"/>
          </p:nvPr>
        </p:nvSpPr>
        <p:spPr>
          <a:xfrm>
            <a:off x="6326658" y="3429000"/>
            <a:ext cx="5027141" cy="4990714"/>
          </a:xfrm>
        </p:spPr>
        <p:txBody>
          <a:bodyPr/>
          <a:lstStyle/>
          <a:p>
            <a:pPr marL="0" lvl="0" indent="0" algn="l" rtl="0">
              <a:lnSpc>
                <a:spcPct val="100000"/>
              </a:lnSpc>
              <a:spcBef>
                <a:spcPts val="0"/>
              </a:spcBef>
              <a:spcAft>
                <a:spcPts val="0"/>
              </a:spcAft>
              <a:buNone/>
            </a:pPr>
            <a:r>
              <a:rPr lang="en-US" sz="2400" dirty="0">
                <a:solidFill>
                  <a:schemeClr val="accent2"/>
                </a:solidFill>
                <a:latin typeface="Baskerville" panose="02020502070401020303" pitchFamily="18" charset="0"/>
                <a:ea typeface="Baskerville" panose="02020502070401020303" pitchFamily="18" charset="0"/>
                <a:cs typeface="Times New Roman"/>
                <a:sym typeface="Times New Roman"/>
              </a:rPr>
              <a:t>Focus on Compassion – Analysis</a:t>
            </a:r>
          </a:p>
          <a:p>
            <a:pPr marL="0" lvl="0" indent="0" algn="l" rtl="0">
              <a:lnSpc>
                <a:spcPct val="100000"/>
              </a:lnSpc>
              <a:spcBef>
                <a:spcPts val="0"/>
              </a:spcBef>
              <a:spcAft>
                <a:spcPts val="0"/>
              </a:spcAft>
              <a:buNone/>
            </a:pPr>
            <a:endParaRPr lang="en-US" sz="2400" dirty="0">
              <a:latin typeface="Baskerville" panose="02020502070401020303" pitchFamily="18" charset="0"/>
              <a:ea typeface="Baskerville" panose="02020502070401020303" pitchFamily="18" charset="0"/>
              <a:cs typeface="Times New Roman"/>
              <a:sym typeface="Times New Roman"/>
            </a:endParaRPr>
          </a:p>
          <a:p>
            <a:pPr marL="349250" lvl="0" indent="-285750" algn="l" rtl="0">
              <a:lnSpc>
                <a:spcPct val="100000"/>
              </a:lnSpc>
              <a:spcBef>
                <a:spcPts val="0"/>
              </a:spcBef>
              <a:spcAft>
                <a:spcPts val="0"/>
              </a:spcAft>
              <a:buClr>
                <a:schemeClr val="accent2"/>
              </a:buClr>
              <a:buSzPct val="85000"/>
              <a:buFont typeface="Arial" panose="020B0604020202020204" pitchFamily="34" charset="0"/>
              <a:buChar char="•"/>
            </a:pPr>
            <a:r>
              <a:rPr lang="en-US" sz="1600" dirty="0">
                <a:latin typeface="Baskerville" panose="02020502070401020303" pitchFamily="18" charset="0"/>
                <a:ea typeface="Baskerville" panose="02020502070401020303" pitchFamily="18" charset="0"/>
                <a:cs typeface="Times New Roman"/>
                <a:sym typeface="Times New Roman"/>
              </a:rPr>
              <a:t>Where do you see compassion in this photo?  </a:t>
            </a:r>
          </a:p>
          <a:p>
            <a:pPr marL="349250" lvl="0" indent="-285750" algn="l" rtl="0">
              <a:lnSpc>
                <a:spcPct val="100000"/>
              </a:lnSpc>
              <a:spcBef>
                <a:spcPts val="0"/>
              </a:spcBef>
              <a:spcAft>
                <a:spcPts val="0"/>
              </a:spcAft>
              <a:buClr>
                <a:schemeClr val="accent2"/>
              </a:buClr>
              <a:buSzPct val="85000"/>
              <a:buFont typeface="Arial" panose="020B0604020202020204" pitchFamily="34" charset="0"/>
              <a:buChar char="•"/>
            </a:pPr>
            <a:r>
              <a:rPr lang="en-US" sz="1600" dirty="0">
                <a:latin typeface="Baskerville" panose="02020502070401020303" pitchFamily="18" charset="0"/>
                <a:ea typeface="Baskerville" panose="02020502070401020303" pitchFamily="18" charset="0"/>
                <a:cs typeface="Times New Roman"/>
                <a:sym typeface="Times New Roman"/>
              </a:rPr>
              <a:t>How does that inform the feelings you have? </a:t>
            </a:r>
          </a:p>
          <a:p>
            <a:pPr marL="349250" lvl="0" indent="-285750" algn="l" rtl="0">
              <a:lnSpc>
                <a:spcPct val="100000"/>
              </a:lnSpc>
              <a:spcBef>
                <a:spcPts val="0"/>
              </a:spcBef>
              <a:spcAft>
                <a:spcPts val="0"/>
              </a:spcAft>
              <a:buClr>
                <a:schemeClr val="accent2"/>
              </a:buClr>
              <a:buSzPct val="85000"/>
              <a:buFont typeface="Arial" panose="020B0604020202020204" pitchFamily="34" charset="0"/>
              <a:buChar char="•"/>
            </a:pPr>
            <a:r>
              <a:rPr lang="en-US" sz="1600" dirty="0">
                <a:latin typeface="Baskerville" panose="02020502070401020303" pitchFamily="18" charset="0"/>
                <a:ea typeface="Baskerville" panose="02020502070401020303" pitchFamily="18" charset="0"/>
                <a:cs typeface="Times New Roman"/>
                <a:sym typeface="Times New Roman"/>
              </a:rPr>
              <a:t>Does this Photo tell us something about what it means to have compassion?</a:t>
            </a:r>
          </a:p>
          <a:p>
            <a:endParaRPr lang="en-US" dirty="0"/>
          </a:p>
        </p:txBody>
      </p:sp>
      <p:pic>
        <p:nvPicPr>
          <p:cNvPr id="2" name="Picture 1">
            <a:extLst>
              <a:ext uri="{FF2B5EF4-FFF2-40B4-BE49-F238E27FC236}">
                <a16:creationId xmlns:a16="http://schemas.microsoft.com/office/drawing/2014/main" id="{C7B2CEDC-C15B-B4C8-1338-42A120EBC708}"/>
              </a:ext>
            </a:extLst>
          </p:cNvPr>
          <p:cNvPicPr>
            <a:picLocks noChangeAspect="1"/>
          </p:cNvPicPr>
          <p:nvPr/>
        </p:nvPicPr>
        <p:blipFill>
          <a:blip r:embed="rId3"/>
          <a:stretch>
            <a:fillRect/>
          </a:stretch>
        </p:blipFill>
        <p:spPr>
          <a:xfrm>
            <a:off x="2482360" y="1409450"/>
            <a:ext cx="706315" cy="1648068"/>
          </a:xfrm>
          <a:prstGeom prst="rect">
            <a:avLst/>
          </a:prstGeom>
          <a:noFill/>
          <a:ln>
            <a:noFill/>
          </a:ln>
        </p:spPr>
      </p:pic>
      <p:pic>
        <p:nvPicPr>
          <p:cNvPr id="4" name="Picture 3">
            <a:extLst>
              <a:ext uri="{FF2B5EF4-FFF2-40B4-BE49-F238E27FC236}">
                <a16:creationId xmlns:a16="http://schemas.microsoft.com/office/drawing/2014/main" id="{37CCF6C8-9C33-1117-585E-08CA7A9D3A4D}"/>
              </a:ext>
            </a:extLst>
          </p:cNvPr>
          <p:cNvPicPr>
            <a:picLocks noChangeAspect="1"/>
          </p:cNvPicPr>
          <p:nvPr/>
        </p:nvPicPr>
        <p:blipFill>
          <a:blip r:embed="rId4"/>
          <a:stretch>
            <a:fillRect/>
          </a:stretch>
        </p:blipFill>
        <p:spPr>
          <a:xfrm>
            <a:off x="7138376" y="1638782"/>
            <a:ext cx="2811319" cy="118940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1C4E2F-6CBF-F2AD-087B-ACD6A49C4057}"/>
              </a:ext>
            </a:extLst>
          </p:cNvPr>
          <p:cNvSpPr txBox="1"/>
          <p:nvPr/>
        </p:nvSpPr>
        <p:spPr>
          <a:xfrm>
            <a:off x="928194" y="331530"/>
            <a:ext cx="6895005" cy="461665"/>
          </a:xfrm>
          <a:prstGeom prst="rect">
            <a:avLst/>
          </a:prstGeom>
          <a:noFill/>
        </p:spPr>
        <p:txBody>
          <a:bodyPr wrap="square">
            <a:spAutoFit/>
          </a:bodyPr>
          <a:lstStyle/>
          <a:p>
            <a:pPr>
              <a:buSzPct val="30555"/>
              <a:buFont typeface="Arial"/>
              <a:buNone/>
            </a:pPr>
            <a:r>
              <a:rPr lang="en-US" sz="2400" b="1" dirty="0">
                <a:latin typeface="Helvetica" pitchFamily="2" charset="0"/>
                <a:ea typeface="Open Sans"/>
                <a:cs typeface="Open Sans"/>
                <a:sym typeface="Open Sans"/>
              </a:rPr>
              <a:t>Review of Artist Photo Caption/Statement</a:t>
            </a:r>
          </a:p>
        </p:txBody>
      </p:sp>
      <p:sp>
        <p:nvSpPr>
          <p:cNvPr id="9" name="TextBox 8">
            <a:extLst>
              <a:ext uri="{FF2B5EF4-FFF2-40B4-BE49-F238E27FC236}">
                <a16:creationId xmlns:a16="http://schemas.microsoft.com/office/drawing/2014/main" id="{E3913C53-12D5-3464-C05D-E96D16588533}"/>
              </a:ext>
            </a:extLst>
          </p:cNvPr>
          <p:cNvSpPr txBox="1"/>
          <p:nvPr/>
        </p:nvSpPr>
        <p:spPr>
          <a:xfrm>
            <a:off x="928195" y="949661"/>
            <a:ext cx="5316921" cy="5262979"/>
          </a:xfrm>
          <a:prstGeom prst="rect">
            <a:avLst/>
          </a:prstGeom>
          <a:noFill/>
        </p:spPr>
        <p:txBody>
          <a:bodyPr wrap="square">
            <a:spAutoFit/>
          </a:bodyPr>
          <a:lstStyle/>
          <a:p>
            <a:r>
              <a:rPr lang="en-US" sz="1600" i="1" dirty="0">
                <a:solidFill>
                  <a:schemeClr val="accent2"/>
                </a:solidFill>
                <a:effectLst/>
                <a:latin typeface="Baskerville" panose="02020502070401020303" pitchFamily="18" charset="0"/>
                <a:ea typeface="Baskerville" panose="02020502070401020303" pitchFamily="18" charset="0"/>
              </a:rPr>
              <a:t>All of You on the Good Earth, Apollo 8, Rising Earth from the Moon, December 24, 1968</a:t>
            </a:r>
          </a:p>
          <a:p>
            <a:pPr marL="0" lvl="0" indent="0" algn="l" rtl="0">
              <a:lnSpc>
                <a:spcPct val="100000"/>
              </a:lnSpc>
              <a:spcBef>
                <a:spcPts val="0"/>
              </a:spcBef>
              <a:spcAft>
                <a:spcPts val="0"/>
              </a:spcAft>
              <a:buClr>
                <a:schemeClr val="dk1"/>
              </a:buClr>
              <a:buSzPts val="1100"/>
              <a:buFont typeface="Arial"/>
              <a:buNone/>
            </a:pPr>
            <a:r>
              <a:rPr lang="en-US" sz="1600" b="1" dirty="0">
                <a:latin typeface="Baskerville" panose="02020502070401020303" pitchFamily="18" charset="0"/>
                <a:ea typeface="Baskerville" panose="02020502070401020303" pitchFamily="18" charset="0"/>
                <a:cs typeface="Cambria"/>
                <a:sym typeface="Cambria"/>
              </a:rPr>
              <a:t>NASA</a:t>
            </a:r>
            <a:endParaRPr lang="en-US" sz="1600" b="1" i="1" dirty="0">
              <a:latin typeface="Baskerville" panose="02020502070401020303" pitchFamily="18" charset="0"/>
              <a:ea typeface="Baskerville" panose="02020502070401020303" pitchFamily="18" charset="0"/>
              <a:cs typeface="Cambria"/>
              <a:sym typeface="Cambria"/>
            </a:endParaRPr>
          </a:p>
          <a:p>
            <a:pPr marL="0" lvl="0" indent="0" algn="l" rtl="0">
              <a:lnSpc>
                <a:spcPct val="100000"/>
              </a:lnSpc>
              <a:spcBef>
                <a:spcPts val="0"/>
              </a:spcBef>
              <a:spcAft>
                <a:spcPts val="0"/>
              </a:spcAft>
              <a:buClr>
                <a:schemeClr val="dk1"/>
              </a:buClr>
              <a:buSzPts val="1100"/>
              <a:buFont typeface="Arial"/>
              <a:buNone/>
            </a:pPr>
            <a:endParaRPr lang="en-US" sz="1600" dirty="0">
              <a:latin typeface="Baskerville" panose="02020502070401020303" pitchFamily="18" charset="0"/>
              <a:ea typeface="Baskerville" panose="02020502070401020303" pitchFamily="18" charset="0"/>
              <a:cs typeface="Cambria"/>
              <a:sym typeface="Cambria"/>
            </a:endParaRP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The image shot by astronaut William Anders, is presented here rotated to horizontal orientation from the manner in which he saw his home planet rising before him—in the vertical plane. On the Earth, the sunset terminator crosses Africa, and Antarctica is the white area near the left end of the terminator. North and South America are under clouds.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While orbiting the Moon on Christmas Eve 1968, the astronauts broadcast directly to the people on Earth; it was the largest television audience in history (to that point), estimated at half a billion people. The three former pilots gave some impressions from the greatest test flight of their lives.</a:t>
            </a:r>
          </a:p>
          <a:p>
            <a:pPr marL="0" marR="0">
              <a:spcBef>
                <a:spcPts val="0"/>
              </a:spcBef>
              <a:spcAft>
                <a:spcPts val="0"/>
              </a:spcAft>
            </a:pPr>
            <a:endParaRPr lang="en-US" sz="1600" dirty="0">
              <a:solidFill>
                <a:schemeClr val="tx1"/>
              </a:solidFill>
              <a:latin typeface="Baskerville" panose="02020502070401020303" pitchFamily="18" charset="0"/>
              <a:ea typeface="Baskerville" panose="02020502070401020303" pitchFamily="18" charset="0"/>
              <a:cs typeface="Calibri" panose="020F0502020204030204" pitchFamily="34" charset="0"/>
            </a:endParaRPr>
          </a:p>
          <a:p>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Just before Lovell offered his wistful thoughts about Earth, Apollo 8 commander Frank Borman remarked on the rocky satellite right below him: </a:t>
            </a: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endParaRPr lang="en-US" sz="1600" i="1"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00935DD5-F08F-BD91-F4D7-550E672CB725}"/>
              </a:ext>
            </a:extLst>
          </p:cNvPr>
          <p:cNvSpPr txBox="1"/>
          <p:nvPr/>
        </p:nvSpPr>
        <p:spPr>
          <a:xfrm>
            <a:off x="6631708" y="1663591"/>
            <a:ext cx="4762664" cy="4278094"/>
          </a:xfrm>
          <a:prstGeom prst="rect">
            <a:avLst/>
          </a:prstGeom>
          <a:noFill/>
        </p:spPr>
        <p:txBody>
          <a:bodyPr wrap="square">
            <a:spAutoFit/>
          </a:bodyPr>
          <a:lstStyle/>
          <a:p>
            <a:endPar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endParaRPr>
          </a:p>
          <a:p>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“The Moon is a different thing to each one of us. I think that each one of us—each one carries his own impression of what he’s seen today. I know my own impression is that it’s a vast, lonely forbidding type existence, great expanse of nothing, that looks rather like clouds and clouds of pumice stone, and it certainly would not appear to be a very inviting place to live or work.” </a:t>
            </a:r>
          </a:p>
          <a:p>
            <a:endPar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endParaRPr>
          </a:p>
          <a:p>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“We were told that on Christmas Eve we would have the largest audience that had ever listened to a human voice,” Borman said in a 2008 Apollo anniversary event. </a:t>
            </a:r>
          </a:p>
          <a:p>
            <a:endParaRPr lang="en-US" sz="1600" dirty="0">
              <a:solidFill>
                <a:schemeClr val="tx1"/>
              </a:solidFill>
              <a:latin typeface="Baskerville" panose="02020502070401020303" pitchFamily="18" charset="0"/>
              <a:ea typeface="Baskerville" panose="02020502070401020303" pitchFamily="18" charset="0"/>
              <a:cs typeface="Calibri" panose="020F0502020204030204" pitchFamily="34" charset="0"/>
            </a:endParaRPr>
          </a:p>
          <a:p>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“And the only instructions that we got from NASA was to do something appropriate</a:t>
            </a:r>
            <a:r>
              <a:rPr lang="en-US" sz="1600" i="1"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a:t>
            </a:r>
            <a:endParaRPr lang="en-US" sz="1600" b="1" dirty="0">
              <a:latin typeface="Baskerville" panose="02020502070401020303" pitchFamily="18" charset="0"/>
              <a:ea typeface="Baskerville" panose="02020502070401020303" pitchFamily="18" charset="0"/>
              <a:cs typeface="Cambria"/>
              <a:sym typeface="Cambria"/>
            </a:endParaRPr>
          </a:p>
        </p:txBody>
      </p:sp>
      <p:sp>
        <p:nvSpPr>
          <p:cNvPr id="12" name="Rectangle 11">
            <a:extLst>
              <a:ext uri="{FF2B5EF4-FFF2-40B4-BE49-F238E27FC236}">
                <a16:creationId xmlns:a16="http://schemas.microsoft.com/office/drawing/2014/main" id="{C6F66244-A2EA-BC27-75B8-F9367CF7EEAC}"/>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0827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3" name="Google Shape;203;p32"/>
          <p:cNvSpPr txBox="1">
            <a:spLocks noGrp="1"/>
          </p:cNvSpPr>
          <p:nvPr>
            <p:ph type="body" idx="4294967295"/>
          </p:nvPr>
        </p:nvSpPr>
        <p:spPr>
          <a:xfrm>
            <a:off x="855785" y="1034946"/>
            <a:ext cx="5849815" cy="5646495"/>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600" dirty="0">
                <a:solidFill>
                  <a:schemeClr val="accent2"/>
                </a:solidFill>
                <a:latin typeface="Baskerville" panose="02020502070401020303" pitchFamily="18" charset="0"/>
                <a:ea typeface="Baskerville" panose="02020502070401020303" pitchFamily="18" charset="0"/>
                <a:cs typeface="Cambria"/>
                <a:sym typeface="Cambria"/>
              </a:rPr>
              <a:t>Huguette and Brigitte, </a:t>
            </a:r>
            <a:r>
              <a:rPr lang="en-US" sz="1600" dirty="0" err="1">
                <a:solidFill>
                  <a:schemeClr val="accent2"/>
                </a:solidFill>
                <a:latin typeface="Baskerville" panose="02020502070401020303" pitchFamily="18" charset="0"/>
                <a:ea typeface="Baskerville" panose="02020502070401020303" pitchFamily="18" charset="0"/>
                <a:cs typeface="Cambria"/>
                <a:sym typeface="Cambria"/>
              </a:rPr>
              <a:t>Ghazir</a:t>
            </a:r>
            <a:r>
              <a:rPr lang="en-US" sz="1600" dirty="0">
                <a:solidFill>
                  <a:schemeClr val="accent2"/>
                </a:solidFill>
                <a:latin typeface="Baskerville" panose="02020502070401020303" pitchFamily="18" charset="0"/>
                <a:ea typeface="Baskerville" panose="02020502070401020303" pitchFamily="18" charset="0"/>
                <a:cs typeface="Cambria"/>
                <a:sym typeface="Cambria"/>
              </a:rPr>
              <a:t> Lebanon, 2014</a:t>
            </a:r>
            <a:endParaRPr sz="1600" dirty="0">
              <a:solidFill>
                <a:schemeClr val="accent2"/>
              </a:solidFill>
              <a:latin typeface="Baskerville" panose="02020502070401020303" pitchFamily="18" charset="0"/>
              <a:ea typeface="Baskerville" panose="02020502070401020303" pitchFamily="18" charset="0"/>
              <a:cs typeface="Cambria"/>
              <a:sym typeface="Cambria"/>
            </a:endParaRPr>
          </a:p>
          <a:p>
            <a:pPr marL="0" lvl="0" indent="0" algn="l" rtl="0">
              <a:lnSpc>
                <a:spcPct val="100000"/>
              </a:lnSpc>
              <a:spcBef>
                <a:spcPts val="0"/>
              </a:spcBef>
              <a:spcAft>
                <a:spcPts val="0"/>
              </a:spcAft>
              <a:buClr>
                <a:schemeClr val="dk1"/>
              </a:buClr>
              <a:buSzPts val="1100"/>
              <a:buFont typeface="Arial"/>
              <a:buNone/>
            </a:pPr>
            <a:r>
              <a:rPr lang="en-US" sz="1400" dirty="0">
                <a:latin typeface="Baskerville" panose="02020502070401020303" pitchFamily="18" charset="0"/>
                <a:ea typeface="Baskerville" panose="02020502070401020303" pitchFamily="18" charset="0"/>
                <a:cs typeface="Cambria"/>
                <a:sym typeface="Cambria"/>
              </a:rPr>
              <a:t>   Part of the series: </a:t>
            </a:r>
            <a:r>
              <a:rPr lang="en-US" sz="1400" i="1" dirty="0">
                <a:latin typeface="Baskerville" panose="02020502070401020303" pitchFamily="18" charset="0"/>
                <a:ea typeface="Baskerville" panose="02020502070401020303" pitchFamily="18" charset="0"/>
                <a:cs typeface="Cambria"/>
                <a:sym typeface="Cambria"/>
              </a:rPr>
              <a:t>Unspoken Conversations: Mothers and Daughters</a:t>
            </a:r>
          </a:p>
          <a:p>
            <a:pPr marL="0" lvl="0" indent="0" algn="l" rtl="0">
              <a:lnSpc>
                <a:spcPct val="100000"/>
              </a:lnSpc>
              <a:spcBef>
                <a:spcPts val="0"/>
              </a:spcBef>
              <a:spcAft>
                <a:spcPts val="0"/>
              </a:spcAft>
              <a:buClr>
                <a:schemeClr val="dk1"/>
              </a:buClr>
              <a:buSzPts val="1100"/>
              <a:buFont typeface="Arial"/>
              <a:buNone/>
            </a:pPr>
            <a:r>
              <a:rPr lang="en-US" sz="1600" b="1" dirty="0">
                <a:latin typeface="Baskerville" panose="02020502070401020303" pitchFamily="18" charset="0"/>
                <a:ea typeface="Baskerville" panose="02020502070401020303" pitchFamily="18" charset="0"/>
                <a:cs typeface="Cambria"/>
                <a:sym typeface="Cambria"/>
              </a:rPr>
              <a:t>Rania </a:t>
            </a:r>
            <a:r>
              <a:rPr lang="en-US" sz="1600" b="1" dirty="0" err="1">
                <a:latin typeface="Baskerville" panose="02020502070401020303" pitchFamily="18" charset="0"/>
                <a:ea typeface="Baskerville" panose="02020502070401020303" pitchFamily="18" charset="0"/>
                <a:cs typeface="Cambria"/>
                <a:sym typeface="Cambria"/>
              </a:rPr>
              <a:t>Matar</a:t>
            </a:r>
            <a:endParaRPr sz="1600" b="1" i="1" dirty="0">
              <a:latin typeface="Baskerville" panose="02020502070401020303" pitchFamily="18" charset="0"/>
              <a:ea typeface="Baskerville" panose="02020502070401020303" pitchFamily="18" charset="0"/>
              <a:cs typeface="Cambria"/>
              <a:sym typeface="Cambria"/>
            </a:endParaRPr>
          </a:p>
          <a:p>
            <a:pPr marL="0" lvl="0" indent="0" algn="l" rtl="0">
              <a:lnSpc>
                <a:spcPct val="100000"/>
              </a:lnSpc>
              <a:spcBef>
                <a:spcPts val="0"/>
              </a:spcBef>
              <a:spcAft>
                <a:spcPts val="0"/>
              </a:spcAft>
              <a:buClr>
                <a:schemeClr val="dk1"/>
              </a:buClr>
              <a:buSzPts val="1100"/>
              <a:buFont typeface="Arial"/>
              <a:buNone/>
            </a:pPr>
            <a:endParaRPr lang="en-US" sz="1800" dirty="0">
              <a:latin typeface="Baskerville" panose="02020502070401020303" pitchFamily="18" charset="0"/>
              <a:ea typeface="Baskerville" panose="02020502070401020303" pitchFamily="18" charset="0"/>
              <a:cs typeface="Cambria"/>
              <a:sym typeface="Cambria"/>
            </a:endParaRPr>
          </a:p>
          <a:p>
            <a:pPr marL="0" lvl="0" indent="0" algn="l" rtl="0">
              <a:lnSpc>
                <a:spcPct val="100000"/>
              </a:lnSpc>
              <a:spcBef>
                <a:spcPts val="0"/>
              </a:spcBef>
              <a:spcAft>
                <a:spcPts val="0"/>
              </a:spcAft>
              <a:buClr>
                <a:schemeClr val="dk1"/>
              </a:buClr>
              <a:buSzPts val="1100"/>
              <a:buFont typeface="Arial"/>
              <a:buNone/>
            </a:pPr>
            <a:r>
              <a:rPr lang="en-US" sz="1600" dirty="0">
                <a:latin typeface="Baskerville" panose="02020502070401020303" pitchFamily="18" charset="0"/>
                <a:ea typeface="Baskerville" panose="02020502070401020303" pitchFamily="18" charset="0"/>
                <a:cs typeface="Cambria"/>
                <a:sym typeface="Cambria"/>
              </a:rPr>
              <a:t>Huguette </a:t>
            </a:r>
            <a:r>
              <a:rPr lang="en-US" sz="1600" dirty="0" err="1">
                <a:latin typeface="Baskerville" panose="02020502070401020303" pitchFamily="18" charset="0"/>
                <a:ea typeface="Baskerville" panose="02020502070401020303" pitchFamily="18" charset="0"/>
                <a:cs typeface="Cambria"/>
                <a:sym typeface="Cambria"/>
              </a:rPr>
              <a:t>Caland</a:t>
            </a:r>
            <a:r>
              <a:rPr lang="en-US" sz="1600" dirty="0">
                <a:latin typeface="Baskerville" panose="02020502070401020303" pitchFamily="18" charset="0"/>
                <a:ea typeface="Baskerville" panose="02020502070401020303" pitchFamily="18" charset="0"/>
                <a:cs typeface="Cambria"/>
                <a:sym typeface="Cambria"/>
              </a:rPr>
              <a:t> is a famous Lebanese artist. She was getting older and sadly not able to paint anymore. As I started photographing her with her daughter Brigitte, the emotion between mother and daughter was very palpable and I started crying myself during the photo session. When I did, I made them both cry, so I put down my camera. At this moment, Huguette, who had seemed lost on her own world up to that point said: </a:t>
            </a:r>
            <a:r>
              <a:rPr lang="en-US" sz="1600" i="1" dirty="0">
                <a:latin typeface="Baskerville" panose="02020502070401020303" pitchFamily="18" charset="0"/>
                <a:ea typeface="Baskerville" panose="02020502070401020303" pitchFamily="18" charset="0"/>
                <a:cs typeface="Cambria"/>
                <a:sym typeface="Cambria"/>
              </a:rPr>
              <a:t>“You are an artist. Don’t stop. Emotions are important.”</a:t>
            </a:r>
            <a:r>
              <a:rPr lang="en-US" sz="1600" dirty="0">
                <a:latin typeface="Baskerville" panose="02020502070401020303" pitchFamily="18" charset="0"/>
                <a:ea typeface="Baskerville" panose="02020502070401020303" pitchFamily="18" charset="0"/>
                <a:cs typeface="Cambria"/>
                <a:sym typeface="Cambria"/>
              </a:rPr>
              <a:t> I made that image as I was crying myself. She gave me permission to do so.  Huguette has since passed in 2019. </a:t>
            </a:r>
          </a:p>
          <a:p>
            <a:pPr marL="0" lvl="0" indent="0" algn="l" rtl="0">
              <a:lnSpc>
                <a:spcPct val="100000"/>
              </a:lnSpc>
              <a:spcBef>
                <a:spcPts val="0"/>
              </a:spcBef>
              <a:spcAft>
                <a:spcPts val="0"/>
              </a:spcAft>
              <a:buClr>
                <a:schemeClr val="dk1"/>
              </a:buClr>
              <a:buSzPts val="1100"/>
              <a:buFont typeface="Arial"/>
              <a:buNone/>
            </a:pPr>
            <a:endParaRPr lang="en-US" sz="1600" b="1" dirty="0">
              <a:highlight>
                <a:srgbClr val="FFFFFF"/>
              </a:highlight>
              <a:latin typeface="Baskerville" panose="02020502070401020303" pitchFamily="18" charset="0"/>
              <a:ea typeface="Baskerville" panose="02020502070401020303" pitchFamily="18" charset="0"/>
              <a:cs typeface="Times New Roman"/>
              <a:sym typeface="Cambria"/>
            </a:endParaRPr>
          </a:p>
          <a:p>
            <a:pPr marL="0" lvl="0" indent="0" algn="l" rtl="0">
              <a:lnSpc>
                <a:spcPct val="100000"/>
              </a:lnSpc>
              <a:spcBef>
                <a:spcPts val="0"/>
              </a:spcBef>
              <a:spcAft>
                <a:spcPts val="0"/>
              </a:spcAft>
              <a:buClr>
                <a:schemeClr val="dk1"/>
              </a:buClr>
              <a:buSzPts val="1100"/>
              <a:buFont typeface="Arial"/>
              <a:buNone/>
            </a:pPr>
            <a:r>
              <a:rPr lang="en-US" sz="1600" dirty="0">
                <a:latin typeface="Baskerville" panose="02020502070401020303" pitchFamily="18" charset="0"/>
                <a:ea typeface="Baskerville" panose="02020502070401020303" pitchFamily="18" charset="0"/>
                <a:cs typeface="Cambria"/>
                <a:sym typeface="Cambria"/>
              </a:rPr>
              <a:t>An essential element of my work is female representation in art, especially the representation of Middle Eastern women. Artists making work in or about the Middle East must constantly combat ‘orientalist visions’ that remain rooted in the collective Western unconscious. Prevailing issues surrounding conflict, war, or the one-dimensional </a:t>
            </a:r>
            <a:endParaRPr lang="en-US" sz="1600" b="1" dirty="0">
              <a:highlight>
                <a:srgbClr val="FFFFFF"/>
              </a:highlight>
              <a:latin typeface="Baskerville" panose="02020502070401020303" pitchFamily="18" charset="0"/>
              <a:ea typeface="Baskerville" panose="02020502070401020303" pitchFamily="18" charset="0"/>
              <a:cs typeface="Times New Roman"/>
              <a:sym typeface="Times New Roman"/>
            </a:endParaRPr>
          </a:p>
          <a:p>
            <a:pPr marL="0" lvl="0" indent="0" algn="l" rtl="0">
              <a:spcBef>
                <a:spcPts val="1000"/>
              </a:spcBef>
              <a:spcAft>
                <a:spcPts val="0"/>
              </a:spcAft>
              <a:buNone/>
            </a:pPr>
            <a:endParaRPr dirty="0"/>
          </a:p>
        </p:txBody>
      </p:sp>
      <p:sp>
        <p:nvSpPr>
          <p:cNvPr id="5" name="Google Shape;202;p32">
            <a:extLst>
              <a:ext uri="{FF2B5EF4-FFF2-40B4-BE49-F238E27FC236}">
                <a16:creationId xmlns:a16="http://schemas.microsoft.com/office/drawing/2014/main" id="{C3FAC988-AAB3-3796-FEEB-E6E8351C068A}"/>
              </a:ext>
            </a:extLst>
          </p:cNvPr>
          <p:cNvSpPr txBox="1">
            <a:spLocks/>
          </p:cNvSpPr>
          <p:nvPr/>
        </p:nvSpPr>
        <p:spPr>
          <a:xfrm>
            <a:off x="838200" y="530157"/>
            <a:ext cx="10498015" cy="47708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ct val="30555"/>
              <a:buFont typeface="Arial"/>
              <a:buNone/>
            </a:pPr>
            <a:r>
              <a:rPr lang="en-US" sz="2400" b="1" dirty="0">
                <a:latin typeface="Helvetica" pitchFamily="2" charset="0"/>
                <a:ea typeface="Open Sans"/>
                <a:cs typeface="Open Sans"/>
                <a:sym typeface="Open Sans"/>
              </a:rPr>
              <a:t>Review of Artist Photo Caption/Statement</a:t>
            </a:r>
          </a:p>
          <a:p>
            <a:endParaRPr lang="en-US" sz="2400" dirty="0">
              <a:latin typeface="Helvetica" pitchFamily="2" charset="0"/>
            </a:endParaRPr>
          </a:p>
        </p:txBody>
      </p:sp>
      <p:sp>
        <p:nvSpPr>
          <p:cNvPr id="6" name="Google Shape;209;p33">
            <a:extLst>
              <a:ext uri="{FF2B5EF4-FFF2-40B4-BE49-F238E27FC236}">
                <a16:creationId xmlns:a16="http://schemas.microsoft.com/office/drawing/2014/main" id="{E763AE93-476C-8D76-733B-B2A10AFDBDD5}"/>
              </a:ext>
            </a:extLst>
          </p:cNvPr>
          <p:cNvSpPr txBox="1">
            <a:spLocks/>
          </p:cNvSpPr>
          <p:nvPr/>
        </p:nvSpPr>
        <p:spPr>
          <a:xfrm>
            <a:off x="6837042" y="2010555"/>
            <a:ext cx="5005754" cy="3695275"/>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dirty="0">
                <a:latin typeface="Baskerville" panose="02020502070401020303" pitchFamily="18" charset="0"/>
                <a:ea typeface="Baskerville" panose="02020502070401020303" pitchFamily="18" charset="0"/>
                <a:cs typeface="Cambria"/>
                <a:sym typeface="Cambria"/>
              </a:rPr>
              <a:t>interpretation of women covered by hijabs (veils) remain validating stereotypes for work from this region. My work instead takes a contemporary look at women living in everyday circumstances and focuses on building visual, but also representational, associations between the portrayal of women in the United States and the Middle East, ultimately allowing women to identify with each other through common life experiences.</a:t>
            </a:r>
          </a:p>
          <a:p>
            <a:endParaRPr lang="en-US" sz="1600" dirty="0">
              <a:latin typeface="Baskerville" panose="02020502070401020303" pitchFamily="18" charset="0"/>
              <a:ea typeface="Baskerville" panose="02020502070401020303" pitchFamily="18" charset="0"/>
              <a:cs typeface="Cambria"/>
              <a:sym typeface="Cambria"/>
            </a:endParaRPr>
          </a:p>
          <a:p>
            <a:r>
              <a:rPr lang="en-US" sz="1600" dirty="0">
                <a:latin typeface="Baskerville" panose="02020502070401020303" pitchFamily="18" charset="0"/>
                <a:ea typeface="Baskerville" panose="02020502070401020303" pitchFamily="18" charset="0"/>
                <a:cs typeface="Cambria"/>
                <a:sym typeface="Cambria"/>
              </a:rPr>
              <a:t>I hope my photographs can act as moments of contemplation in finding beauty in our shared humanity – in the universal as well as personal experience of women encountering the challenges of growing up and growing old regardless of background, culture and religion. </a:t>
            </a:r>
            <a:endParaRPr lang="en-US" dirty="0">
              <a:latin typeface="Baskerville" panose="02020502070401020303" pitchFamily="18" charset="0"/>
              <a:ea typeface="Baskerville" panose="02020502070401020303" pitchFamily="18" charset="0"/>
            </a:endParaRPr>
          </a:p>
        </p:txBody>
      </p:sp>
      <p:sp>
        <p:nvSpPr>
          <p:cNvPr id="2" name="Rectangle 1">
            <a:extLst>
              <a:ext uri="{FF2B5EF4-FFF2-40B4-BE49-F238E27FC236}">
                <a16:creationId xmlns:a16="http://schemas.microsoft.com/office/drawing/2014/main" id="{D7692D36-9745-CCA2-4DF8-DB1E5AF8F16E}"/>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8"/>
          <p:cNvSpPr txBox="1">
            <a:spLocks noGrp="1"/>
          </p:cNvSpPr>
          <p:nvPr>
            <p:ph type="ctrTitle"/>
          </p:nvPr>
        </p:nvSpPr>
        <p:spPr>
          <a:xfrm>
            <a:off x="3561670" y="2722618"/>
            <a:ext cx="6567067" cy="483746"/>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b="1" dirty="0">
                <a:latin typeface="Helvetica" pitchFamily="2" charset="0"/>
                <a:ea typeface="Open Sans"/>
                <a:cs typeface="Open Sans"/>
                <a:sym typeface="Open Sans"/>
              </a:rPr>
              <a:t>Craft a Definition of Compassion</a:t>
            </a:r>
            <a:endParaRPr sz="2800" b="1" dirty="0">
              <a:latin typeface="Helvetica" pitchFamily="2" charset="0"/>
              <a:ea typeface="Open Sans"/>
              <a:cs typeface="Open Sans"/>
              <a:sym typeface="Open Sans"/>
            </a:endParaRPr>
          </a:p>
        </p:txBody>
      </p:sp>
      <p:sp>
        <p:nvSpPr>
          <p:cNvPr id="3" name="Google Shape;169;p27">
            <a:extLst>
              <a:ext uri="{FF2B5EF4-FFF2-40B4-BE49-F238E27FC236}">
                <a16:creationId xmlns:a16="http://schemas.microsoft.com/office/drawing/2014/main" id="{5659CE65-FD9B-F612-BE9B-441A6B636893}"/>
              </a:ext>
            </a:extLst>
          </p:cNvPr>
          <p:cNvSpPr txBox="1"/>
          <p:nvPr/>
        </p:nvSpPr>
        <p:spPr>
          <a:xfrm>
            <a:off x="3127916" y="3217583"/>
            <a:ext cx="6423157" cy="1199016"/>
          </a:xfrm>
          <a:prstGeom prst="rect">
            <a:avLst/>
          </a:prstGeom>
          <a:noFill/>
          <a:ln>
            <a:noFill/>
          </a:ln>
        </p:spPr>
        <p:txBody>
          <a:bodyPr spcFirstLastPara="1" wrap="square" lIns="91425" tIns="91425" rIns="91425" bIns="91425" anchor="t" anchorCtr="0">
            <a:spAutoFit/>
          </a:bodyPr>
          <a:lstStyle/>
          <a:p>
            <a:pPr marL="457200" lvl="0" algn="l" rtl="0">
              <a:lnSpc>
                <a:spcPct val="102916"/>
              </a:lnSpc>
              <a:spcBef>
                <a:spcPts val="0"/>
              </a:spcBef>
              <a:spcAft>
                <a:spcPts val="0"/>
              </a:spcAft>
              <a:buClr>
                <a:schemeClr val="dk1"/>
              </a:buClr>
              <a:buSzPts val="3600"/>
            </a:pPr>
            <a:r>
              <a:rPr lang="en-US" sz="1600" dirty="0">
                <a:solidFill>
                  <a:schemeClr val="dk1"/>
                </a:solidFill>
                <a:latin typeface="Times New Roman"/>
                <a:ea typeface="Times New Roman"/>
                <a:cs typeface="Times New Roman"/>
                <a:sym typeface="Times New Roman"/>
              </a:rPr>
              <a:t>Personal Reflection</a:t>
            </a:r>
          </a:p>
          <a:p>
            <a:pPr marL="7429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latin typeface="Times New Roman"/>
                <a:ea typeface="Times New Roman"/>
                <a:cs typeface="Times New Roman"/>
                <a:sym typeface="Times New Roman"/>
              </a:rPr>
              <a:t>Write a personal definition of compassion</a:t>
            </a:r>
          </a:p>
          <a:p>
            <a:pPr marL="457200" lvl="0" algn="l" rtl="0">
              <a:lnSpc>
                <a:spcPct val="102916"/>
              </a:lnSpc>
              <a:spcBef>
                <a:spcPts val="0"/>
              </a:spcBef>
              <a:spcAft>
                <a:spcPts val="0"/>
              </a:spcAft>
              <a:buClr>
                <a:schemeClr val="dk1"/>
              </a:buClr>
              <a:buSzPts val="3600"/>
            </a:pPr>
            <a:r>
              <a:rPr lang="en-US" sz="1600" dirty="0">
                <a:solidFill>
                  <a:schemeClr val="dk1"/>
                </a:solidFill>
                <a:latin typeface="Times New Roman"/>
                <a:ea typeface="Times New Roman"/>
                <a:cs typeface="Times New Roman"/>
                <a:sym typeface="Times New Roman"/>
              </a:rPr>
              <a:t>Pair Share</a:t>
            </a:r>
          </a:p>
          <a:p>
            <a:pPr marL="7429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latin typeface="Times New Roman"/>
                <a:ea typeface="Times New Roman"/>
                <a:cs typeface="Times New Roman"/>
                <a:sym typeface="Times New Roman"/>
              </a:rPr>
              <a:t>Identify Similarities and Differences in your definitions</a:t>
            </a:r>
          </a:p>
        </p:txBody>
      </p:sp>
    </p:spTree>
    <p:extLst>
      <p:ext uri="{BB962C8B-B14F-4D97-AF65-F5344CB8AC3E}">
        <p14:creationId xmlns:p14="http://schemas.microsoft.com/office/powerpoint/2010/main" val="2219968961"/>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4765</TotalTime>
  <Words>911</Words>
  <Application>Microsoft Macintosh PowerPoint</Application>
  <PresentationFormat>Widescreen</PresentationFormat>
  <Paragraphs>68</Paragraphs>
  <Slides>10</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Arial</vt:lpstr>
      <vt:lpstr>Baskerville</vt:lpstr>
      <vt:lpstr>Calibri</vt:lpstr>
      <vt:lpstr>Helvetica</vt:lpstr>
      <vt:lpstr>Helvetica Neue</vt:lpstr>
      <vt:lpstr>Libre Baskerville</vt:lpstr>
      <vt:lpstr>Open Sans</vt:lpstr>
      <vt:lpstr>Times New Roman</vt:lpstr>
      <vt:lpstr>Office Theme</vt:lpstr>
      <vt:lpstr>Shades of Compassion  Lesson 1 </vt:lpstr>
      <vt:lpstr>Lesson Description </vt:lpstr>
      <vt:lpstr>Learning Outcomes </vt:lpstr>
      <vt:lpstr>PowerPoint Presentation</vt:lpstr>
      <vt:lpstr>PowerPoint Presentation</vt:lpstr>
      <vt:lpstr>Insight Activity  </vt:lpstr>
      <vt:lpstr>PowerPoint Presentation</vt:lpstr>
      <vt:lpstr>PowerPoint Presentation</vt:lpstr>
      <vt:lpstr>Craft a Definition of Compassion</vt:lpstr>
      <vt:lpstr>SEE Learning Definition of Compassion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Shades of Compassion  Lesson 1 </dc:title>
  <cp:lastModifiedBy>Barbara Cox</cp:lastModifiedBy>
  <cp:revision>13</cp:revision>
  <dcterms:modified xsi:type="dcterms:W3CDTF">2024-02-13T01:57:47Z</dcterms:modified>
</cp:coreProperties>
</file>